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ownloads\Ukrans_k-narodn-psn-hav-kozak-za-Dunay(muzofon.com)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ownloads\Ukrans_ka-narodna-psnya-Sonce-nizen_ko(muzofon.com)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ownloads\Str%20lec%20k%20p%20sn%20V%20yut%20v%20tri%20(mp3top100.net)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5bdd-kosak-mamaji-ukrainaforever.narod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3714776"/>
          </a:xfrm>
          <a:prstGeom prst="rect">
            <a:avLst/>
          </a:prstGeom>
          <a:noFill/>
        </p:spPr>
      </p:pic>
      <p:pic>
        <p:nvPicPr>
          <p:cNvPr id="2051" name="Picture 3" descr="C:\Users\1\Desktop\P6010022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6215074" cy="3786190"/>
          </a:xfrm>
          <a:prstGeom prst="rect">
            <a:avLst/>
          </a:prstGeom>
          <a:noFill/>
        </p:spPr>
      </p:pic>
      <p:pic>
        <p:nvPicPr>
          <p:cNvPr id="2053" name="Picture 5" descr="C:\Users\1\Desktop\Theat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143668" cy="100013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Мистецтво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\Desktop\ai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Alfred_Sisley,_L'automne_-_Bords_de_la_Seine_pres_Bougival_(Autumn_-_Banks_of_the_Seine_near_Bougival),_1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3"/>
            <a:ext cx="9144000" cy="685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Підготовили:</a:t>
            </a:r>
            <a:r>
              <a:rPr lang="uk-UA" dirty="0" smtClean="0"/>
              <a:t>Антон </a:t>
            </a:r>
            <a:r>
              <a:rPr lang="uk-UA" dirty="0" err="1" smtClean="0"/>
              <a:t>Купцов</a:t>
            </a:r>
            <a:r>
              <a:rPr lang="uk-UA" dirty="0" smtClean="0"/>
              <a:t>;</a:t>
            </a:r>
            <a:br>
              <a:rPr lang="uk-UA" dirty="0" smtClean="0"/>
            </a:br>
            <a:r>
              <a:rPr lang="uk-UA" dirty="0" smtClean="0"/>
              <a:t>Ситник Іван</a:t>
            </a:r>
            <a:endParaRPr lang="ru-RU" dirty="0"/>
          </a:p>
        </p:txBody>
      </p:sp>
      <p:pic>
        <p:nvPicPr>
          <p:cNvPr id="12290" name="Picture 2" descr="C:\Users\1\Desktop\b841986ea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38100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image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100" y="214290"/>
            <a:ext cx="3390900" cy="21564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File_98588541X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757242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elisavet_7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870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Іван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Карпенко-Карий</a:t>
            </a:r>
            <a:r>
              <a:rPr lang="ru-RU" dirty="0" smtClean="0">
                <a:solidFill>
                  <a:srgbClr val="FF0000"/>
                </a:solidFill>
              </a:rPr>
              <a:t> (</a:t>
            </a:r>
            <a:r>
              <a:rPr lang="ru-RU" dirty="0" err="1" smtClean="0">
                <a:solidFill>
                  <a:srgbClr val="FF0000"/>
                </a:solidFill>
              </a:rPr>
              <a:t>Тобілевич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\Desktop\300px-IstUkr9-povni53-mu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14340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korife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22-572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929618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Музика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Ukrans_k-narodn-psn-hav-kozak-za-Duna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1\Desktop\zhivopis_-i-grafika-dlya-inter_erov-5895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643966" cy="6286520"/>
          </a:xfrm>
          <a:prstGeom prst="rect">
            <a:avLst/>
          </a:prstGeom>
          <a:noFill/>
        </p:spPr>
      </p:pic>
      <p:pic>
        <p:nvPicPr>
          <p:cNvPr id="5" name="Ukrans_ka-narodna-psnya-Sonce-nizen_ko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kozak_mama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7786742" cy="6643710"/>
          </a:xfrm>
          <a:prstGeom prst="rect">
            <a:avLst/>
          </a:prstGeom>
          <a:noFill/>
        </p:spPr>
      </p:pic>
      <p:pic>
        <p:nvPicPr>
          <p:cNvPr id="4" name="Str lec k p sn V yut v tri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Образотворче Мистецтво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1\Desktop\6-sergiy_vasylkivskiy-_peiza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207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</Words>
  <PresentationFormat>Экран (4:3)</PresentationFormat>
  <Paragraphs>6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Мистецтво</vt:lpstr>
      <vt:lpstr>Театр</vt:lpstr>
      <vt:lpstr>Слайд 3</vt:lpstr>
      <vt:lpstr>Іван Карпенко-Карий (Тобілевич)</vt:lpstr>
      <vt:lpstr>Слайд 5</vt:lpstr>
      <vt:lpstr>Музика </vt:lpstr>
      <vt:lpstr>Слайд 7</vt:lpstr>
      <vt:lpstr>Слайд 8</vt:lpstr>
      <vt:lpstr>Образотворче Мистецтво</vt:lpstr>
      <vt:lpstr>Слайд 10</vt:lpstr>
      <vt:lpstr>Слайд 11</vt:lpstr>
      <vt:lpstr>Підготовили:Антон Купцов; Ситник Іван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2015-02-01T13:15:30Z</dcterms:created>
  <dcterms:modified xsi:type="dcterms:W3CDTF">2015-02-01T15:07:45Z</dcterms:modified>
</cp:coreProperties>
</file>