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3" r:id="rId6"/>
    <p:sldId id="264" r:id="rId7"/>
    <p:sldId id="267" r:id="rId8"/>
    <p:sldId id="271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C9FF-FD1A-4F03-B0AB-6CFEF92DCE1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1CD9-41E0-46E5-96F5-ADF4CC0FD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C9FF-FD1A-4F03-B0AB-6CFEF92DCE1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1CD9-41E0-46E5-96F5-ADF4CC0FD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C9FF-FD1A-4F03-B0AB-6CFEF92DCE1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1CD9-41E0-46E5-96F5-ADF4CC0FD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C9FF-FD1A-4F03-B0AB-6CFEF92DCE1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1CD9-41E0-46E5-96F5-ADF4CC0FD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C9FF-FD1A-4F03-B0AB-6CFEF92DCE1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1CD9-41E0-46E5-96F5-ADF4CC0FD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C9FF-FD1A-4F03-B0AB-6CFEF92DCE1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1CD9-41E0-46E5-96F5-ADF4CC0FD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C9FF-FD1A-4F03-B0AB-6CFEF92DCE1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1CD9-41E0-46E5-96F5-ADF4CC0FD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C9FF-FD1A-4F03-B0AB-6CFEF92DCE1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1CD9-41E0-46E5-96F5-ADF4CC0FD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C9FF-FD1A-4F03-B0AB-6CFEF92DCE1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1CD9-41E0-46E5-96F5-ADF4CC0FD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C9FF-FD1A-4F03-B0AB-6CFEF92DCE1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1CD9-41E0-46E5-96F5-ADF4CC0FD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C9FF-FD1A-4F03-B0AB-6CFEF92DCE1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1CD9-41E0-46E5-96F5-ADF4CC0FD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7C9FF-FD1A-4F03-B0AB-6CFEF92DCE1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41CD9-41E0-46E5-96F5-ADF4CC0FD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13800" dirty="0" smtClean="0">
                <a:solidFill>
                  <a:schemeClr val="tx2">
                    <a:lumMod val="50000"/>
                  </a:schemeClr>
                </a:solidFill>
              </a:rPr>
              <a:t>Єгипет</a:t>
            </a:r>
            <a:endParaRPr lang="ru-RU" sz="13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Цікаві місця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egypt_3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97144" cy="7118160"/>
          </a:xfrm>
          <a:prstGeom prst="rect">
            <a:avLst/>
          </a:prstGeom>
          <a:noFill/>
        </p:spPr>
      </p:pic>
      <p:pic>
        <p:nvPicPr>
          <p:cNvPr id="8" name="Picture 2" descr="C:\Users\дом\Desktop\Mosques in Cairo - Egypt.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1" cy="6858000"/>
          </a:xfrm>
          <a:prstGeom prst="rect">
            <a:avLst/>
          </a:prstGeom>
          <a:noFill/>
        </p:spPr>
      </p:pic>
      <p:pic>
        <p:nvPicPr>
          <p:cNvPr id="2051" name="Picture 3" descr="C:\Users\дом\Documents\650_533_fix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07889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1348425405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554268" cy="6858000"/>
          </a:xfrm>
          <a:prstGeom prst="rect">
            <a:avLst/>
          </a:prstGeom>
          <a:noFill/>
        </p:spPr>
      </p:pic>
      <p:pic>
        <p:nvPicPr>
          <p:cNvPr id="3075" name="Picture 3" descr="C:\Users\дом\Documents\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14142" cy="6858000"/>
          </a:xfrm>
          <a:prstGeom prst="rect">
            <a:avLst/>
          </a:prstGeom>
          <a:noFill/>
        </p:spPr>
      </p:pic>
      <p:pic>
        <p:nvPicPr>
          <p:cNvPr id="3077" name="Picture 5" descr="C:\Users\дом\Documents\0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799" y="620688"/>
            <a:ext cx="8544681" cy="568063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ом\Desktop\large_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8985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6-3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дом\Documents\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10"/>
            <a:ext cx="9144000" cy="6860420"/>
          </a:xfrm>
          <a:prstGeom prst="rect">
            <a:avLst/>
          </a:prstGeom>
          <a:noFill/>
        </p:spPr>
      </p:pic>
      <p:pic>
        <p:nvPicPr>
          <p:cNvPr id="6" name="Picture 3" descr="C:\Users\дом\Desktop\gHsz29dNQ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20724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5661248"/>
            <a:ext cx="324036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Єгипетські піраміди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м\Desktop\ZKrX0BvS7h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дом\Desktop\WWyOvRd2v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0"/>
            <a:ext cx="4211960" cy="364502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/>
              <a:t>Узбережжя Червоного моря</a:t>
            </a:r>
            <a:endParaRPr lang="ru-RU" dirty="0"/>
          </a:p>
        </p:txBody>
      </p:sp>
      <p:pic>
        <p:nvPicPr>
          <p:cNvPr id="7170" name="Picture 2" descr="C:\Users\дом\Desktop\JrOSjs9yJN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2040" cy="3645024"/>
          </a:xfrm>
          <a:prstGeom prst="rect">
            <a:avLst/>
          </a:prstGeom>
          <a:noFill/>
        </p:spPr>
      </p:pic>
      <p:pic>
        <p:nvPicPr>
          <p:cNvPr id="7171" name="Picture 3" descr="C:\Users\дом\Desktop\xa89_lMwg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44262"/>
            <a:ext cx="4211960" cy="3213738"/>
          </a:xfrm>
          <a:prstGeom prst="rect">
            <a:avLst/>
          </a:prstGeom>
          <a:noFill/>
        </p:spPr>
      </p:pic>
      <p:pic>
        <p:nvPicPr>
          <p:cNvPr id="7172" name="Picture 4" descr="C:\Users\дом\Desktop\rMRG9IToQ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4932040" cy="3212976"/>
          </a:xfrm>
          <a:prstGeom prst="rect">
            <a:avLst/>
          </a:prstGeom>
          <a:noFill/>
        </p:spPr>
      </p:pic>
      <p:pic>
        <p:nvPicPr>
          <p:cNvPr id="6" name="Picture 2" descr="C:\Users\дом\Desktop\zJs4ioqoly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68560" y="0"/>
            <a:ext cx="1027415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ом\Documents\9-2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37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0742" y="404664"/>
            <a:ext cx="8380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Монастир Святої 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атерини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620688"/>
            <a:ext cx="642675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Кінець</a:t>
            </a:r>
            <a:endParaRPr lang="ru-RU" sz="1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87641" y="4653136"/>
            <a:ext cx="52280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Презентацію підготувала</a:t>
            </a:r>
          </a:p>
          <a:p>
            <a:pPr algn="ctr"/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Анжела Слюсаренко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16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Єгипет</vt:lpstr>
      <vt:lpstr>Слайд 2</vt:lpstr>
      <vt:lpstr>Слайд 3</vt:lpstr>
      <vt:lpstr>Слайд 4</vt:lpstr>
      <vt:lpstr>Слайд 5</vt:lpstr>
      <vt:lpstr>Слайд 6</vt:lpstr>
      <vt:lpstr>Узбережжя Червоного моря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Єгипет</dc:title>
  <dc:creator>дом</dc:creator>
  <cp:lastModifiedBy>дом</cp:lastModifiedBy>
  <cp:revision>33</cp:revision>
  <dcterms:created xsi:type="dcterms:W3CDTF">2014-04-21T11:21:22Z</dcterms:created>
  <dcterms:modified xsi:type="dcterms:W3CDTF">2014-04-22T17:46:09Z</dcterms:modified>
</cp:coreProperties>
</file>