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52" r:id="rId2"/>
    <p:sldMasterId id="2147483864" r:id="rId3"/>
    <p:sldMasterId id="2147483876" r:id="rId4"/>
    <p:sldMasterId id="2147483888" r:id="rId5"/>
  </p:sldMasterIdLst>
  <p:sldIdLst>
    <p:sldId id="256" r:id="rId6"/>
    <p:sldId id="258" r:id="rId7"/>
    <p:sldId id="257" r:id="rId8"/>
    <p:sldId id="259" r:id="rId9"/>
    <p:sldId id="261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598" autoAdjust="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D00EBB-7E54-49A8-A8A3-404971085E24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E5A54E-CFC8-41E5-A682-EFEF6F9F2EB2}">
      <dgm:prSet phldrT="[Текст]"/>
      <dgm:spPr/>
      <dgm:t>
        <a:bodyPr/>
        <a:lstStyle/>
        <a:p>
          <a:r>
            <a:rPr lang="uk-UA" b="1" dirty="0" smtClean="0">
              <a:solidFill>
                <a:srgbClr val="002060"/>
              </a:solidFill>
            </a:rPr>
            <a:t>Бути Шерлоком Холмсом</a:t>
          </a:r>
          <a:endParaRPr lang="ru-RU" b="1" dirty="0">
            <a:solidFill>
              <a:srgbClr val="002060"/>
            </a:solidFill>
          </a:endParaRPr>
        </a:p>
      </dgm:t>
    </dgm:pt>
    <dgm:pt modelId="{C41D17A8-E8D5-4FFB-A3E5-204D6552C8E9}" type="parTrans" cxnId="{F0A86D46-2973-4DD3-8622-180D07C6C255}">
      <dgm:prSet/>
      <dgm:spPr/>
      <dgm:t>
        <a:bodyPr/>
        <a:lstStyle/>
        <a:p>
          <a:endParaRPr lang="ru-RU"/>
        </a:p>
      </dgm:t>
    </dgm:pt>
    <dgm:pt modelId="{4850754C-C7B2-42FB-ACA4-3FFF81B03FF2}" type="sibTrans" cxnId="{F0A86D46-2973-4DD3-8622-180D07C6C255}">
      <dgm:prSet/>
      <dgm:spPr/>
      <dgm:t>
        <a:bodyPr/>
        <a:lstStyle/>
        <a:p>
          <a:endParaRPr lang="ru-RU"/>
        </a:p>
      </dgm:t>
    </dgm:pt>
    <dgm:pt modelId="{6C586A01-766D-46F3-833A-005BF65F6A49}">
      <dgm:prSet phldrT="[Текст]"/>
      <dgm:spPr/>
      <dgm:t>
        <a:bodyPr/>
        <a:lstStyle/>
        <a:p>
          <a:r>
            <a:rPr lang="uk-UA" dirty="0" smtClean="0">
              <a:solidFill>
                <a:schemeClr val="accent2">
                  <a:lumMod val="50000"/>
                </a:schemeClr>
              </a:solidFill>
            </a:rPr>
            <a:t>Помічати те що інші не помічають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7EDBD27F-12DF-4AD5-8B48-97BE50E0E790}" type="parTrans" cxnId="{3E4161AF-EAD5-4530-ACB0-11E55A9042D1}">
      <dgm:prSet/>
      <dgm:spPr/>
      <dgm:t>
        <a:bodyPr/>
        <a:lstStyle/>
        <a:p>
          <a:endParaRPr lang="ru-RU"/>
        </a:p>
      </dgm:t>
    </dgm:pt>
    <dgm:pt modelId="{6CF61686-474D-4793-9462-642DEAC2EDD2}" type="sibTrans" cxnId="{3E4161AF-EAD5-4530-ACB0-11E55A9042D1}">
      <dgm:prSet/>
      <dgm:spPr/>
      <dgm:t>
        <a:bodyPr/>
        <a:lstStyle/>
        <a:p>
          <a:endParaRPr lang="ru-RU"/>
        </a:p>
      </dgm:t>
    </dgm:pt>
    <dgm:pt modelId="{1B47AA0A-AC9C-4BF9-93A3-02A723FC5994}">
      <dgm:prSet phldrT="[Текст]"/>
      <dgm:spPr/>
      <dgm:t>
        <a:bodyPr/>
        <a:lstStyle/>
        <a:p>
          <a:r>
            <a:rPr lang="uk-UA" b="1" dirty="0" smtClean="0">
              <a:solidFill>
                <a:srgbClr val="002060"/>
              </a:solidFill>
            </a:rPr>
            <a:t>Бути фотографом</a:t>
          </a:r>
          <a:endParaRPr lang="ru-RU" b="1" dirty="0">
            <a:solidFill>
              <a:srgbClr val="002060"/>
            </a:solidFill>
          </a:endParaRPr>
        </a:p>
      </dgm:t>
    </dgm:pt>
    <dgm:pt modelId="{7AA73CEF-8EE7-4B7D-83BF-A70D225D38A2}" type="parTrans" cxnId="{37439808-AA60-4121-982A-24219BF1EC5F}">
      <dgm:prSet/>
      <dgm:spPr/>
      <dgm:t>
        <a:bodyPr/>
        <a:lstStyle/>
        <a:p>
          <a:endParaRPr lang="ru-RU"/>
        </a:p>
      </dgm:t>
    </dgm:pt>
    <dgm:pt modelId="{09DD21C1-8683-4935-878A-FF0433312AC0}" type="sibTrans" cxnId="{37439808-AA60-4121-982A-24219BF1EC5F}">
      <dgm:prSet/>
      <dgm:spPr/>
      <dgm:t>
        <a:bodyPr/>
        <a:lstStyle/>
        <a:p>
          <a:endParaRPr lang="ru-RU"/>
        </a:p>
      </dgm:t>
    </dgm:pt>
    <dgm:pt modelId="{FFFAF6A9-D525-43F2-B105-30415FAD37BC}">
      <dgm:prSet phldrT="[Текст]"/>
      <dgm:spPr/>
      <dgm:t>
        <a:bodyPr/>
        <a:lstStyle/>
        <a:p>
          <a:r>
            <a:rPr lang="uk-UA" dirty="0" smtClean="0">
              <a:solidFill>
                <a:schemeClr val="accent2">
                  <a:lumMod val="50000"/>
                </a:schemeClr>
              </a:solidFill>
            </a:rPr>
            <a:t>Вловлювати влучні моменти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E4046613-F4BF-4BED-A975-575DA6E04AA8}" type="parTrans" cxnId="{5FEB8EB6-2F48-4987-B5D4-6B151D0A6845}">
      <dgm:prSet/>
      <dgm:spPr/>
      <dgm:t>
        <a:bodyPr/>
        <a:lstStyle/>
        <a:p>
          <a:endParaRPr lang="ru-RU"/>
        </a:p>
      </dgm:t>
    </dgm:pt>
    <dgm:pt modelId="{D5E99DF9-1EA7-4EE7-8703-D9ACD81EF883}" type="sibTrans" cxnId="{5FEB8EB6-2F48-4987-B5D4-6B151D0A6845}">
      <dgm:prSet/>
      <dgm:spPr/>
      <dgm:t>
        <a:bodyPr/>
        <a:lstStyle/>
        <a:p>
          <a:endParaRPr lang="ru-RU"/>
        </a:p>
      </dgm:t>
    </dgm:pt>
    <dgm:pt modelId="{00D969D8-77F6-4559-9D79-6AB270352E74}">
      <dgm:prSet phldrT="[Текст]"/>
      <dgm:spPr/>
      <dgm:t>
        <a:bodyPr/>
        <a:lstStyle/>
        <a:p>
          <a:r>
            <a:rPr lang="uk-UA" b="1" dirty="0" smtClean="0">
              <a:solidFill>
                <a:srgbClr val="002060"/>
              </a:solidFill>
            </a:rPr>
            <a:t>Пізнавати себе</a:t>
          </a:r>
          <a:endParaRPr lang="ru-RU" b="1" dirty="0">
            <a:solidFill>
              <a:srgbClr val="002060"/>
            </a:solidFill>
          </a:endParaRPr>
        </a:p>
      </dgm:t>
    </dgm:pt>
    <dgm:pt modelId="{485E9E0A-AEEA-4D07-86A3-5C2A0010990A}" type="parTrans" cxnId="{1B01E5EC-F110-4105-A177-CE5EEA881A1F}">
      <dgm:prSet/>
      <dgm:spPr/>
      <dgm:t>
        <a:bodyPr/>
        <a:lstStyle/>
        <a:p>
          <a:endParaRPr lang="ru-RU"/>
        </a:p>
      </dgm:t>
    </dgm:pt>
    <dgm:pt modelId="{3FBE5B07-8BA1-4C24-84B3-B3EBF76EA5C3}" type="sibTrans" cxnId="{1B01E5EC-F110-4105-A177-CE5EEA881A1F}">
      <dgm:prSet/>
      <dgm:spPr/>
      <dgm:t>
        <a:bodyPr/>
        <a:lstStyle/>
        <a:p>
          <a:endParaRPr lang="ru-RU"/>
        </a:p>
      </dgm:t>
    </dgm:pt>
    <dgm:pt modelId="{E9880762-CED3-44EA-8B52-617B21390BF2}">
      <dgm:prSet phldrT="[Текст]"/>
      <dgm:spPr/>
      <dgm:t>
        <a:bodyPr/>
        <a:lstStyle/>
        <a:p>
          <a:r>
            <a:rPr lang="uk-UA" dirty="0" smtClean="0">
              <a:solidFill>
                <a:schemeClr val="accent1">
                  <a:lumMod val="50000"/>
                </a:schemeClr>
              </a:solidFill>
            </a:rPr>
            <a:t>Залишити слід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A3C1DCE6-C1D6-4B39-B2B5-1B8AADA3BE88}" type="parTrans" cxnId="{05E16541-0710-41E4-B77A-AB0E05BC13A3}">
      <dgm:prSet/>
      <dgm:spPr/>
      <dgm:t>
        <a:bodyPr/>
        <a:lstStyle/>
        <a:p>
          <a:endParaRPr lang="ru-RU"/>
        </a:p>
      </dgm:t>
    </dgm:pt>
    <dgm:pt modelId="{CCDF4D99-61EF-4914-950A-1250A0D9FAAE}" type="sibTrans" cxnId="{05E16541-0710-41E4-B77A-AB0E05BC13A3}">
      <dgm:prSet/>
      <dgm:spPr/>
      <dgm:t>
        <a:bodyPr/>
        <a:lstStyle/>
        <a:p>
          <a:endParaRPr lang="ru-RU"/>
        </a:p>
      </dgm:t>
    </dgm:pt>
    <dgm:pt modelId="{863BD836-47DA-4835-A7CB-E06C5748F555}">
      <dgm:prSet phldrT="[Текст]"/>
      <dgm:spPr/>
      <dgm:t>
        <a:bodyPr/>
        <a:lstStyle/>
        <a:p>
          <a:r>
            <a:rPr lang="uk-UA" b="1" dirty="0" smtClean="0">
              <a:solidFill>
                <a:srgbClr val="002060"/>
              </a:solidFill>
            </a:rPr>
            <a:t>Показувати світ у 2-ох відтінках</a:t>
          </a:r>
          <a:endParaRPr lang="ru-RU" b="1" dirty="0">
            <a:solidFill>
              <a:srgbClr val="002060"/>
            </a:solidFill>
          </a:endParaRPr>
        </a:p>
      </dgm:t>
    </dgm:pt>
    <dgm:pt modelId="{A45E25D6-30C5-4726-813C-14B7C3358E64}" type="parTrans" cxnId="{B78F5522-BBBC-4EC0-B776-03AFD0796266}">
      <dgm:prSet/>
      <dgm:spPr/>
      <dgm:t>
        <a:bodyPr/>
        <a:lstStyle/>
        <a:p>
          <a:endParaRPr lang="ru-RU"/>
        </a:p>
      </dgm:t>
    </dgm:pt>
    <dgm:pt modelId="{3BE813D7-DB6C-4A68-AB86-095BB840BF36}" type="sibTrans" cxnId="{B78F5522-BBBC-4EC0-B776-03AFD0796266}">
      <dgm:prSet/>
      <dgm:spPr/>
      <dgm:t>
        <a:bodyPr/>
        <a:lstStyle/>
        <a:p>
          <a:endParaRPr lang="ru-RU"/>
        </a:p>
      </dgm:t>
    </dgm:pt>
    <dgm:pt modelId="{00AECA1E-BE6B-417A-96B8-55A65CCE03DD}">
      <dgm:prSet phldrT="[Текст]"/>
      <dgm:spPr/>
      <dgm:t>
        <a:bodyPr/>
        <a:lstStyle/>
        <a:p>
          <a:r>
            <a:rPr lang="uk-UA" dirty="0" smtClean="0">
              <a:solidFill>
                <a:schemeClr val="accent2">
                  <a:lumMod val="50000"/>
                </a:schemeClr>
              </a:solidFill>
            </a:rPr>
            <a:t>Показувати весь позитив і негатив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AE2ADF3E-3087-40C6-BD88-AD5C59450C47}" type="parTrans" cxnId="{4F7CA98A-828B-4C27-AA9F-C8AF26EBDC86}">
      <dgm:prSet/>
      <dgm:spPr/>
      <dgm:t>
        <a:bodyPr/>
        <a:lstStyle/>
        <a:p>
          <a:endParaRPr lang="ru-RU"/>
        </a:p>
      </dgm:t>
    </dgm:pt>
    <dgm:pt modelId="{A0D014D4-BEB6-4E92-B529-EFEC2AA3CCFD}" type="sibTrans" cxnId="{4F7CA98A-828B-4C27-AA9F-C8AF26EBDC86}">
      <dgm:prSet/>
      <dgm:spPr/>
      <dgm:t>
        <a:bodyPr/>
        <a:lstStyle/>
        <a:p>
          <a:endParaRPr lang="ru-RU"/>
        </a:p>
      </dgm:t>
    </dgm:pt>
    <dgm:pt modelId="{D43AE48E-C300-4834-917C-AB1A6539F707}" type="pres">
      <dgm:prSet presAssocID="{24D00EBB-7E54-49A8-A8A3-404971085E2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E7557F1E-280D-435B-A585-BC15569A0C42}" type="pres">
      <dgm:prSet presAssocID="{24D00EBB-7E54-49A8-A8A3-404971085E24}" presName="children" presStyleCnt="0"/>
      <dgm:spPr/>
    </dgm:pt>
    <dgm:pt modelId="{A1E7A781-EAC9-4E23-B454-4D3D75BBF952}" type="pres">
      <dgm:prSet presAssocID="{24D00EBB-7E54-49A8-A8A3-404971085E24}" presName="child1group" presStyleCnt="0"/>
      <dgm:spPr/>
    </dgm:pt>
    <dgm:pt modelId="{2DD2EF75-C5EA-4009-B7DE-5778C5A36F24}" type="pres">
      <dgm:prSet presAssocID="{24D00EBB-7E54-49A8-A8A3-404971085E24}" presName="child1" presStyleLbl="bgAcc1" presStyleIdx="0" presStyleCnt="4"/>
      <dgm:spPr/>
      <dgm:t>
        <a:bodyPr/>
        <a:lstStyle/>
        <a:p>
          <a:endParaRPr lang="ru-RU"/>
        </a:p>
      </dgm:t>
    </dgm:pt>
    <dgm:pt modelId="{1C3DDA1B-4E51-496C-B1E2-5184A55E2390}" type="pres">
      <dgm:prSet presAssocID="{24D00EBB-7E54-49A8-A8A3-404971085E24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8DC8F2-05B5-4D43-B3D5-24C138E0FDC4}" type="pres">
      <dgm:prSet presAssocID="{24D00EBB-7E54-49A8-A8A3-404971085E24}" presName="child2group" presStyleCnt="0"/>
      <dgm:spPr/>
    </dgm:pt>
    <dgm:pt modelId="{C450CAED-DF47-422F-8AFD-92EF41B19310}" type="pres">
      <dgm:prSet presAssocID="{24D00EBB-7E54-49A8-A8A3-404971085E24}" presName="child2" presStyleLbl="bgAcc1" presStyleIdx="1" presStyleCnt="4"/>
      <dgm:spPr/>
    </dgm:pt>
    <dgm:pt modelId="{8A66B6A4-7A06-4D0B-A680-D821125701AC}" type="pres">
      <dgm:prSet presAssocID="{24D00EBB-7E54-49A8-A8A3-404971085E24}" presName="child2Text" presStyleLbl="bgAcc1" presStyleIdx="1" presStyleCnt="4">
        <dgm:presLayoutVars>
          <dgm:bulletEnabled val="1"/>
        </dgm:presLayoutVars>
      </dgm:prSet>
      <dgm:spPr/>
    </dgm:pt>
    <dgm:pt modelId="{56C74C39-003C-417A-9618-D499F4D3A045}" type="pres">
      <dgm:prSet presAssocID="{24D00EBB-7E54-49A8-A8A3-404971085E24}" presName="child3group" presStyleCnt="0"/>
      <dgm:spPr/>
    </dgm:pt>
    <dgm:pt modelId="{6F497779-DED7-424F-BA0A-C84B093F16D3}" type="pres">
      <dgm:prSet presAssocID="{24D00EBB-7E54-49A8-A8A3-404971085E24}" presName="child3" presStyleLbl="bgAcc1" presStyleIdx="2" presStyleCnt="4" custLinFactNeighborX="51" custLinFactNeighborY="608"/>
      <dgm:spPr/>
      <dgm:t>
        <a:bodyPr/>
        <a:lstStyle/>
        <a:p>
          <a:endParaRPr lang="ru-RU"/>
        </a:p>
      </dgm:t>
    </dgm:pt>
    <dgm:pt modelId="{A0E56961-24B3-40F9-9734-F87645BD3E85}" type="pres">
      <dgm:prSet presAssocID="{24D00EBB-7E54-49A8-A8A3-404971085E24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0F6551-ABC9-43CF-835C-F422F5CED8B0}" type="pres">
      <dgm:prSet presAssocID="{24D00EBB-7E54-49A8-A8A3-404971085E24}" presName="child4group" presStyleCnt="0"/>
      <dgm:spPr/>
    </dgm:pt>
    <dgm:pt modelId="{5922BD2B-5156-4058-8383-1B169344CC8C}" type="pres">
      <dgm:prSet presAssocID="{24D00EBB-7E54-49A8-A8A3-404971085E24}" presName="child4" presStyleLbl="bgAcc1" presStyleIdx="3" presStyleCnt="4"/>
      <dgm:spPr/>
      <dgm:t>
        <a:bodyPr/>
        <a:lstStyle/>
        <a:p>
          <a:endParaRPr lang="ru-RU"/>
        </a:p>
      </dgm:t>
    </dgm:pt>
    <dgm:pt modelId="{E9A19161-AC79-4735-A765-20BEDA74CC30}" type="pres">
      <dgm:prSet presAssocID="{24D00EBB-7E54-49A8-A8A3-404971085E24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A8D25-5F7E-4EC4-8E3C-173D243827AF}" type="pres">
      <dgm:prSet presAssocID="{24D00EBB-7E54-49A8-A8A3-404971085E24}" presName="childPlaceholder" presStyleCnt="0"/>
      <dgm:spPr/>
    </dgm:pt>
    <dgm:pt modelId="{88797D2E-CC1A-485F-AD27-DCE348770190}" type="pres">
      <dgm:prSet presAssocID="{24D00EBB-7E54-49A8-A8A3-404971085E24}" presName="circle" presStyleCnt="0"/>
      <dgm:spPr/>
    </dgm:pt>
    <dgm:pt modelId="{DA556E1E-D80D-49E2-B836-A6024AFB3163}" type="pres">
      <dgm:prSet presAssocID="{24D00EBB-7E54-49A8-A8A3-404971085E24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4666795A-8A60-43E9-AECF-AE382B706507}" type="pres">
      <dgm:prSet presAssocID="{24D00EBB-7E54-49A8-A8A3-404971085E24}" presName="quadrant2" presStyleLbl="node1" presStyleIdx="1" presStyleCnt="4" custLinFactNeighborX="-2309" custLinFactNeighborY="-13">
        <dgm:presLayoutVars>
          <dgm:chMax val="1"/>
          <dgm:bulletEnabled val="1"/>
        </dgm:presLayoutVars>
      </dgm:prSet>
      <dgm:spPr/>
    </dgm:pt>
    <dgm:pt modelId="{2171D6D0-CE18-4400-9158-5A32A61C1919}" type="pres">
      <dgm:prSet presAssocID="{24D00EBB-7E54-49A8-A8A3-404971085E24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3F9A042F-FDF7-4204-BC0C-2A2CDBEB92D8}" type="pres">
      <dgm:prSet presAssocID="{24D00EBB-7E54-49A8-A8A3-404971085E24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47E3C5-E7BF-47C6-AE49-4538D0A5B8DE}" type="pres">
      <dgm:prSet presAssocID="{24D00EBB-7E54-49A8-A8A3-404971085E24}" presName="quadrantPlaceholder" presStyleCnt="0"/>
      <dgm:spPr/>
    </dgm:pt>
    <dgm:pt modelId="{FE634E97-AEA0-4712-864A-8AC3CEA813C7}" type="pres">
      <dgm:prSet presAssocID="{24D00EBB-7E54-49A8-A8A3-404971085E24}" presName="center1" presStyleLbl="fgShp" presStyleIdx="0" presStyleCnt="2"/>
      <dgm:spPr/>
    </dgm:pt>
    <dgm:pt modelId="{AAEF4F67-37BA-4E25-9ABA-725CD09A19B0}" type="pres">
      <dgm:prSet presAssocID="{24D00EBB-7E54-49A8-A8A3-404971085E24}" presName="center2" presStyleLbl="fgShp" presStyleIdx="1" presStyleCnt="2"/>
      <dgm:spPr/>
    </dgm:pt>
  </dgm:ptLst>
  <dgm:cxnLst>
    <dgm:cxn modelId="{4F7CA98A-828B-4C27-AA9F-C8AF26EBDC86}" srcId="{863BD836-47DA-4835-A7CB-E06C5748F555}" destId="{00AECA1E-BE6B-417A-96B8-55A65CCE03DD}" srcOrd="0" destOrd="0" parTransId="{AE2ADF3E-3087-40C6-BD88-AD5C59450C47}" sibTransId="{A0D014D4-BEB6-4E92-B529-EFEC2AA3CCFD}"/>
    <dgm:cxn modelId="{14FEFFE7-AB2C-4EA9-9A92-51AA65BF804C}" type="presOf" srcId="{E9880762-CED3-44EA-8B52-617B21390BF2}" destId="{A0E56961-24B3-40F9-9734-F87645BD3E85}" srcOrd="1" destOrd="0" presId="urn:microsoft.com/office/officeart/2005/8/layout/cycle4"/>
    <dgm:cxn modelId="{FA913486-B59B-46FD-9546-A909CA40B7F9}" type="presOf" srcId="{6C586A01-766D-46F3-833A-005BF65F6A49}" destId="{1C3DDA1B-4E51-496C-B1E2-5184A55E2390}" srcOrd="1" destOrd="0" presId="urn:microsoft.com/office/officeart/2005/8/layout/cycle4"/>
    <dgm:cxn modelId="{7C4A49FC-1356-438F-942E-6528C01472D3}" type="presOf" srcId="{00AECA1E-BE6B-417A-96B8-55A65CCE03DD}" destId="{5922BD2B-5156-4058-8383-1B169344CC8C}" srcOrd="0" destOrd="0" presId="urn:microsoft.com/office/officeart/2005/8/layout/cycle4"/>
    <dgm:cxn modelId="{CD78A1D2-3488-4F70-B269-1DE002D78818}" type="presOf" srcId="{6C586A01-766D-46F3-833A-005BF65F6A49}" destId="{2DD2EF75-C5EA-4009-B7DE-5778C5A36F24}" srcOrd="0" destOrd="0" presId="urn:microsoft.com/office/officeart/2005/8/layout/cycle4"/>
    <dgm:cxn modelId="{3E4161AF-EAD5-4530-ACB0-11E55A9042D1}" srcId="{7AE5A54E-CFC8-41E5-A682-EFEF6F9F2EB2}" destId="{6C586A01-766D-46F3-833A-005BF65F6A49}" srcOrd="0" destOrd="0" parTransId="{7EDBD27F-12DF-4AD5-8B48-97BE50E0E790}" sibTransId="{6CF61686-474D-4793-9462-642DEAC2EDD2}"/>
    <dgm:cxn modelId="{8011871C-1970-43C0-971C-2B3EAF0AE515}" type="presOf" srcId="{00AECA1E-BE6B-417A-96B8-55A65CCE03DD}" destId="{E9A19161-AC79-4735-A765-20BEDA74CC30}" srcOrd="1" destOrd="0" presId="urn:microsoft.com/office/officeart/2005/8/layout/cycle4"/>
    <dgm:cxn modelId="{1B01E5EC-F110-4105-A177-CE5EEA881A1F}" srcId="{24D00EBB-7E54-49A8-A8A3-404971085E24}" destId="{00D969D8-77F6-4559-9D79-6AB270352E74}" srcOrd="2" destOrd="0" parTransId="{485E9E0A-AEEA-4D07-86A3-5C2A0010990A}" sibTransId="{3FBE5B07-8BA1-4C24-84B3-B3EBF76EA5C3}"/>
    <dgm:cxn modelId="{B78F5522-BBBC-4EC0-B776-03AFD0796266}" srcId="{24D00EBB-7E54-49A8-A8A3-404971085E24}" destId="{863BD836-47DA-4835-A7CB-E06C5748F555}" srcOrd="3" destOrd="0" parTransId="{A45E25D6-30C5-4726-813C-14B7C3358E64}" sibTransId="{3BE813D7-DB6C-4A68-AB86-095BB840BF36}"/>
    <dgm:cxn modelId="{F0A86D46-2973-4DD3-8622-180D07C6C255}" srcId="{24D00EBB-7E54-49A8-A8A3-404971085E24}" destId="{7AE5A54E-CFC8-41E5-A682-EFEF6F9F2EB2}" srcOrd="0" destOrd="0" parTransId="{C41D17A8-E8D5-4FFB-A3E5-204D6552C8E9}" sibTransId="{4850754C-C7B2-42FB-ACA4-3FFF81B03FF2}"/>
    <dgm:cxn modelId="{37439808-AA60-4121-982A-24219BF1EC5F}" srcId="{24D00EBB-7E54-49A8-A8A3-404971085E24}" destId="{1B47AA0A-AC9C-4BF9-93A3-02A723FC5994}" srcOrd="1" destOrd="0" parTransId="{7AA73CEF-8EE7-4B7D-83BF-A70D225D38A2}" sibTransId="{09DD21C1-8683-4935-878A-FF0433312AC0}"/>
    <dgm:cxn modelId="{95C5E2EE-DDA3-445D-9747-D175AEBFFF94}" type="presOf" srcId="{FFFAF6A9-D525-43F2-B105-30415FAD37BC}" destId="{8A66B6A4-7A06-4D0B-A680-D821125701AC}" srcOrd="1" destOrd="0" presId="urn:microsoft.com/office/officeart/2005/8/layout/cycle4"/>
    <dgm:cxn modelId="{C74999E3-3AB9-4296-BC1E-F435F8A4A652}" type="presOf" srcId="{00D969D8-77F6-4559-9D79-6AB270352E74}" destId="{2171D6D0-CE18-4400-9158-5A32A61C1919}" srcOrd="0" destOrd="0" presId="urn:microsoft.com/office/officeart/2005/8/layout/cycle4"/>
    <dgm:cxn modelId="{05E16541-0710-41E4-B77A-AB0E05BC13A3}" srcId="{00D969D8-77F6-4559-9D79-6AB270352E74}" destId="{E9880762-CED3-44EA-8B52-617B21390BF2}" srcOrd="0" destOrd="0" parTransId="{A3C1DCE6-C1D6-4B39-B2B5-1B8AADA3BE88}" sibTransId="{CCDF4D99-61EF-4914-950A-1250A0D9FAAE}"/>
    <dgm:cxn modelId="{B9301D2B-E66A-4BC6-ACD4-BAE6B79433B3}" type="presOf" srcId="{24D00EBB-7E54-49A8-A8A3-404971085E24}" destId="{D43AE48E-C300-4834-917C-AB1A6539F707}" srcOrd="0" destOrd="0" presId="urn:microsoft.com/office/officeart/2005/8/layout/cycle4"/>
    <dgm:cxn modelId="{A64F2ACB-D3C8-4D3D-84E1-1CE4D0B0A8F4}" type="presOf" srcId="{E9880762-CED3-44EA-8B52-617B21390BF2}" destId="{6F497779-DED7-424F-BA0A-C84B093F16D3}" srcOrd="0" destOrd="0" presId="urn:microsoft.com/office/officeart/2005/8/layout/cycle4"/>
    <dgm:cxn modelId="{5FEB8EB6-2F48-4987-B5D4-6B151D0A6845}" srcId="{1B47AA0A-AC9C-4BF9-93A3-02A723FC5994}" destId="{FFFAF6A9-D525-43F2-B105-30415FAD37BC}" srcOrd="0" destOrd="0" parTransId="{E4046613-F4BF-4BED-A975-575DA6E04AA8}" sibTransId="{D5E99DF9-1EA7-4EE7-8703-D9ACD81EF883}"/>
    <dgm:cxn modelId="{61EADA71-805F-4214-9D1D-8ACCAEEBAA00}" type="presOf" srcId="{1B47AA0A-AC9C-4BF9-93A3-02A723FC5994}" destId="{4666795A-8A60-43E9-AECF-AE382B706507}" srcOrd="0" destOrd="0" presId="urn:microsoft.com/office/officeart/2005/8/layout/cycle4"/>
    <dgm:cxn modelId="{50C79C14-51E3-4975-9E35-D1BED9C32FEE}" type="presOf" srcId="{863BD836-47DA-4835-A7CB-E06C5748F555}" destId="{3F9A042F-FDF7-4204-BC0C-2A2CDBEB92D8}" srcOrd="0" destOrd="0" presId="urn:microsoft.com/office/officeart/2005/8/layout/cycle4"/>
    <dgm:cxn modelId="{2208F6B7-DE29-448C-ADE5-753FAEFF6BFD}" type="presOf" srcId="{7AE5A54E-CFC8-41E5-A682-EFEF6F9F2EB2}" destId="{DA556E1E-D80D-49E2-B836-A6024AFB3163}" srcOrd="0" destOrd="0" presId="urn:microsoft.com/office/officeart/2005/8/layout/cycle4"/>
    <dgm:cxn modelId="{DDBD4B01-112D-47DC-A74E-B803AADD63B4}" type="presOf" srcId="{FFFAF6A9-D525-43F2-B105-30415FAD37BC}" destId="{C450CAED-DF47-422F-8AFD-92EF41B19310}" srcOrd="0" destOrd="0" presId="urn:microsoft.com/office/officeart/2005/8/layout/cycle4"/>
    <dgm:cxn modelId="{BEAEF50B-89C1-42D1-A0E8-ED736CC203F4}" type="presParOf" srcId="{D43AE48E-C300-4834-917C-AB1A6539F707}" destId="{E7557F1E-280D-435B-A585-BC15569A0C42}" srcOrd="0" destOrd="0" presId="urn:microsoft.com/office/officeart/2005/8/layout/cycle4"/>
    <dgm:cxn modelId="{D33418BB-A935-43F6-8E9D-2D3E70F61A1A}" type="presParOf" srcId="{E7557F1E-280D-435B-A585-BC15569A0C42}" destId="{A1E7A781-EAC9-4E23-B454-4D3D75BBF952}" srcOrd="0" destOrd="0" presId="urn:microsoft.com/office/officeart/2005/8/layout/cycle4"/>
    <dgm:cxn modelId="{764C67A3-F105-4876-A160-8DE1399E64C8}" type="presParOf" srcId="{A1E7A781-EAC9-4E23-B454-4D3D75BBF952}" destId="{2DD2EF75-C5EA-4009-B7DE-5778C5A36F24}" srcOrd="0" destOrd="0" presId="urn:microsoft.com/office/officeart/2005/8/layout/cycle4"/>
    <dgm:cxn modelId="{96A0D34E-6A97-4B02-A1B3-F58614E8B9D9}" type="presParOf" srcId="{A1E7A781-EAC9-4E23-B454-4D3D75BBF952}" destId="{1C3DDA1B-4E51-496C-B1E2-5184A55E2390}" srcOrd="1" destOrd="0" presId="urn:microsoft.com/office/officeart/2005/8/layout/cycle4"/>
    <dgm:cxn modelId="{89636492-03FC-4F6A-ACD9-98CC11AFC148}" type="presParOf" srcId="{E7557F1E-280D-435B-A585-BC15569A0C42}" destId="{558DC8F2-05B5-4D43-B3D5-24C138E0FDC4}" srcOrd="1" destOrd="0" presId="urn:microsoft.com/office/officeart/2005/8/layout/cycle4"/>
    <dgm:cxn modelId="{DA433F7A-3BC3-4DE3-B4CD-1B5261483FAD}" type="presParOf" srcId="{558DC8F2-05B5-4D43-B3D5-24C138E0FDC4}" destId="{C450CAED-DF47-422F-8AFD-92EF41B19310}" srcOrd="0" destOrd="0" presId="urn:microsoft.com/office/officeart/2005/8/layout/cycle4"/>
    <dgm:cxn modelId="{9A8C6BCF-9341-46B2-9C87-2114680F2549}" type="presParOf" srcId="{558DC8F2-05B5-4D43-B3D5-24C138E0FDC4}" destId="{8A66B6A4-7A06-4D0B-A680-D821125701AC}" srcOrd="1" destOrd="0" presId="urn:microsoft.com/office/officeart/2005/8/layout/cycle4"/>
    <dgm:cxn modelId="{7F786169-AF95-4D87-8AF2-B8773003C73E}" type="presParOf" srcId="{E7557F1E-280D-435B-A585-BC15569A0C42}" destId="{56C74C39-003C-417A-9618-D499F4D3A045}" srcOrd="2" destOrd="0" presId="urn:microsoft.com/office/officeart/2005/8/layout/cycle4"/>
    <dgm:cxn modelId="{E8CCBF3D-FC7E-4ADC-B7B8-3356D93FFBBF}" type="presParOf" srcId="{56C74C39-003C-417A-9618-D499F4D3A045}" destId="{6F497779-DED7-424F-BA0A-C84B093F16D3}" srcOrd="0" destOrd="0" presId="urn:microsoft.com/office/officeart/2005/8/layout/cycle4"/>
    <dgm:cxn modelId="{829C792F-1C6D-44B1-8847-A5821A50519C}" type="presParOf" srcId="{56C74C39-003C-417A-9618-D499F4D3A045}" destId="{A0E56961-24B3-40F9-9734-F87645BD3E85}" srcOrd="1" destOrd="0" presId="urn:microsoft.com/office/officeart/2005/8/layout/cycle4"/>
    <dgm:cxn modelId="{913940CA-68CF-4D94-86C0-695D2FCFC63E}" type="presParOf" srcId="{E7557F1E-280D-435B-A585-BC15569A0C42}" destId="{690F6551-ABC9-43CF-835C-F422F5CED8B0}" srcOrd="3" destOrd="0" presId="urn:microsoft.com/office/officeart/2005/8/layout/cycle4"/>
    <dgm:cxn modelId="{7B781C00-2ACB-4255-AE60-3160476AED3C}" type="presParOf" srcId="{690F6551-ABC9-43CF-835C-F422F5CED8B0}" destId="{5922BD2B-5156-4058-8383-1B169344CC8C}" srcOrd="0" destOrd="0" presId="urn:microsoft.com/office/officeart/2005/8/layout/cycle4"/>
    <dgm:cxn modelId="{4B70909D-16F9-4165-8D33-8F0D5A3A47BB}" type="presParOf" srcId="{690F6551-ABC9-43CF-835C-F422F5CED8B0}" destId="{E9A19161-AC79-4735-A765-20BEDA74CC30}" srcOrd="1" destOrd="0" presId="urn:microsoft.com/office/officeart/2005/8/layout/cycle4"/>
    <dgm:cxn modelId="{E60F68CD-7F65-414E-BC53-46843ADCB9D0}" type="presParOf" srcId="{E7557F1E-280D-435B-A585-BC15569A0C42}" destId="{7D3A8D25-5F7E-4EC4-8E3C-173D243827AF}" srcOrd="4" destOrd="0" presId="urn:microsoft.com/office/officeart/2005/8/layout/cycle4"/>
    <dgm:cxn modelId="{6DFBADED-0F9B-4FF3-A8CB-F214C3C984CE}" type="presParOf" srcId="{D43AE48E-C300-4834-917C-AB1A6539F707}" destId="{88797D2E-CC1A-485F-AD27-DCE348770190}" srcOrd="1" destOrd="0" presId="urn:microsoft.com/office/officeart/2005/8/layout/cycle4"/>
    <dgm:cxn modelId="{8186FA17-C0E1-4B72-98C9-A79E8D53C648}" type="presParOf" srcId="{88797D2E-CC1A-485F-AD27-DCE348770190}" destId="{DA556E1E-D80D-49E2-B836-A6024AFB3163}" srcOrd="0" destOrd="0" presId="urn:microsoft.com/office/officeart/2005/8/layout/cycle4"/>
    <dgm:cxn modelId="{5D9C21D3-9621-48DF-A0AF-86A6EB2FE415}" type="presParOf" srcId="{88797D2E-CC1A-485F-AD27-DCE348770190}" destId="{4666795A-8A60-43E9-AECF-AE382B706507}" srcOrd="1" destOrd="0" presId="urn:microsoft.com/office/officeart/2005/8/layout/cycle4"/>
    <dgm:cxn modelId="{9A958048-D47F-438B-86D3-E68562D75B36}" type="presParOf" srcId="{88797D2E-CC1A-485F-AD27-DCE348770190}" destId="{2171D6D0-CE18-4400-9158-5A32A61C1919}" srcOrd="2" destOrd="0" presId="urn:microsoft.com/office/officeart/2005/8/layout/cycle4"/>
    <dgm:cxn modelId="{2C1CFF45-7989-4AC8-BAB7-EAD65BCEE407}" type="presParOf" srcId="{88797D2E-CC1A-485F-AD27-DCE348770190}" destId="{3F9A042F-FDF7-4204-BC0C-2A2CDBEB92D8}" srcOrd="3" destOrd="0" presId="urn:microsoft.com/office/officeart/2005/8/layout/cycle4"/>
    <dgm:cxn modelId="{C9160D8F-4FD7-4467-B09F-3C8D23B4839B}" type="presParOf" srcId="{88797D2E-CC1A-485F-AD27-DCE348770190}" destId="{8947E3C5-E7BF-47C6-AE49-4538D0A5B8DE}" srcOrd="4" destOrd="0" presId="urn:microsoft.com/office/officeart/2005/8/layout/cycle4"/>
    <dgm:cxn modelId="{ED5001B5-D1C0-4F72-8631-9BB2910EDDDB}" type="presParOf" srcId="{D43AE48E-C300-4834-917C-AB1A6539F707}" destId="{FE634E97-AEA0-4712-864A-8AC3CEA813C7}" srcOrd="2" destOrd="0" presId="urn:microsoft.com/office/officeart/2005/8/layout/cycle4"/>
    <dgm:cxn modelId="{B24F7FB6-D415-425D-8AA8-11FB9A60D303}" type="presParOf" srcId="{D43AE48E-C300-4834-917C-AB1A6539F707}" destId="{AAEF4F67-37BA-4E25-9ABA-725CD09A19B0}" srcOrd="3" destOrd="0" presId="urn:microsoft.com/office/officeart/2005/8/layout/cycle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18A3FCA-3C05-48C8-A94D-F976B3A8AAF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E4F3362-6A24-4D1B-9864-4F2779640D8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38600" y="0"/>
            <a:ext cx="5105400" cy="3214686"/>
          </a:xfrm>
        </p:spPr>
        <p:txBody>
          <a:bodyPr/>
          <a:lstStyle/>
          <a:p>
            <a:r>
              <a:rPr lang="uk-UA" dirty="0" smtClean="0"/>
              <a:t>Журналістика як спосіб пізнання світу.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43174" y="5756752"/>
            <a:ext cx="5286412" cy="1101248"/>
          </a:xfrm>
        </p:spPr>
        <p:txBody>
          <a:bodyPr>
            <a:normAutofit/>
          </a:bodyPr>
          <a:lstStyle/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Презентація роботи гуртківців з напрямку 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“</a:t>
            </a:r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Журналістика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”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>
            <a:solidFill>
              <a:srgbClr val="92D05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003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ru-RU" sz="48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48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4800" b="1" i="1" dirty="0" err="1" smtClean="0">
                <a:solidFill>
                  <a:srgbClr val="0070C0"/>
                </a:solidFill>
              </a:rPr>
              <a:t>Дві</a:t>
            </a:r>
            <a:r>
              <a:rPr lang="ru-RU" sz="4800" b="1" i="1" dirty="0" smtClean="0">
                <a:solidFill>
                  <a:srgbClr val="0070C0"/>
                </a:solidFill>
              </a:rPr>
              <a:t> </a:t>
            </a:r>
            <a:r>
              <a:rPr lang="ru-RU" sz="4800" b="1" i="1" dirty="0" err="1" smtClean="0">
                <a:solidFill>
                  <a:srgbClr val="0070C0"/>
                </a:solidFill>
              </a:rPr>
              <a:t>основновні</a:t>
            </a:r>
            <a:r>
              <a:rPr lang="ru-RU" sz="4800" b="1" i="1" dirty="0" smtClean="0">
                <a:solidFill>
                  <a:srgbClr val="0070C0"/>
                </a:solidFill>
              </a:rPr>
              <a:t> </a:t>
            </a:r>
            <a:r>
              <a:rPr lang="ru-RU" sz="4800" b="1" i="1" dirty="0" err="1" smtClean="0">
                <a:solidFill>
                  <a:srgbClr val="0070C0"/>
                </a:solidFill>
              </a:rPr>
              <a:t>задачі</a:t>
            </a:r>
            <a:r>
              <a:rPr lang="ru-RU" sz="4800" b="1" i="1" dirty="0" smtClean="0">
                <a:solidFill>
                  <a:srgbClr val="0070C0"/>
                </a:solidFill>
              </a:rPr>
              <a:t> </a:t>
            </a:r>
            <a:r>
              <a:rPr lang="ru-RU" sz="4800" b="1" i="1" dirty="0" err="1" smtClean="0">
                <a:solidFill>
                  <a:srgbClr val="0070C0"/>
                </a:solidFill>
              </a:rPr>
              <a:t>журналіста</a:t>
            </a:r>
            <a:r>
              <a:rPr lang="ru-RU" sz="4800" b="1" i="1" dirty="0" smtClean="0">
                <a:solidFill>
                  <a:srgbClr val="0070C0"/>
                </a:solidFill>
              </a:rPr>
              <a:t>: </a:t>
            </a:r>
            <a:r>
              <a:rPr lang="ru-RU" sz="4800" b="1" i="1" dirty="0" smtClean="0">
                <a:solidFill>
                  <a:srgbClr val="0070C0"/>
                </a:solidFill>
              </a:rPr>
              <a:t>«Про </a:t>
            </a:r>
            <a:r>
              <a:rPr lang="ru-RU" sz="4800" b="1" i="1" dirty="0" err="1" smtClean="0">
                <a:solidFill>
                  <a:srgbClr val="0070C0"/>
                </a:solidFill>
              </a:rPr>
              <a:t>що</a:t>
            </a:r>
            <a:r>
              <a:rPr lang="ru-RU" sz="4800" b="1" i="1" dirty="0" smtClean="0">
                <a:solidFill>
                  <a:srgbClr val="0070C0"/>
                </a:solidFill>
              </a:rPr>
              <a:t> </a:t>
            </a:r>
            <a:r>
              <a:rPr lang="ru-RU" sz="4800" b="1" i="1" dirty="0" err="1" smtClean="0">
                <a:solidFill>
                  <a:srgbClr val="0070C0"/>
                </a:solidFill>
              </a:rPr>
              <a:t>говорити</a:t>
            </a:r>
            <a:r>
              <a:rPr lang="ru-RU" sz="4800" b="1" i="1" dirty="0" smtClean="0">
                <a:solidFill>
                  <a:srgbClr val="0070C0"/>
                </a:solidFill>
              </a:rPr>
              <a:t>» </a:t>
            </a:r>
            <a:r>
              <a:rPr lang="ru-RU" sz="4800" b="1" i="1" dirty="0" smtClean="0">
                <a:solidFill>
                  <a:srgbClr val="0070C0"/>
                </a:solidFill>
              </a:rPr>
              <a:t>і</a:t>
            </a:r>
            <a:r>
              <a:rPr lang="ru-RU" sz="4800" b="1" i="1" dirty="0" smtClean="0">
                <a:solidFill>
                  <a:srgbClr val="0070C0"/>
                </a:solidFill>
              </a:rPr>
              <a:t> </a:t>
            </a:r>
            <a:r>
              <a:rPr lang="ru-RU" sz="4800" b="1" i="1" dirty="0" smtClean="0">
                <a:solidFill>
                  <a:srgbClr val="0070C0"/>
                </a:solidFill>
              </a:rPr>
              <a:t>«</a:t>
            </a:r>
            <a:r>
              <a:rPr lang="ru-RU" sz="4800" b="1" i="1" dirty="0" err="1" smtClean="0">
                <a:solidFill>
                  <a:srgbClr val="0070C0"/>
                </a:solidFill>
              </a:rPr>
              <a:t>Чому</a:t>
            </a:r>
            <a:r>
              <a:rPr lang="ru-RU" sz="4800" b="1" i="1" dirty="0" smtClean="0">
                <a:solidFill>
                  <a:srgbClr val="0070C0"/>
                </a:solidFill>
              </a:rPr>
              <a:t> </a:t>
            </a:r>
            <a:r>
              <a:rPr lang="ru-RU" sz="4800" b="1" i="1" dirty="0" err="1" smtClean="0">
                <a:solidFill>
                  <a:srgbClr val="0070C0"/>
                </a:solidFill>
              </a:rPr>
              <a:t>говорити</a:t>
            </a:r>
            <a:r>
              <a:rPr lang="ru-RU" sz="4800" b="1" i="1" dirty="0" smtClean="0">
                <a:solidFill>
                  <a:srgbClr val="0070C0"/>
                </a:solidFill>
              </a:rPr>
              <a:t>».</a:t>
            </a:r>
            <a:endParaRPr lang="ru-RU" sz="48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/>
              <a:t>                                                                </a:t>
            </a:r>
            <a:r>
              <a:rPr lang="ru-RU" sz="4400" dirty="0" smtClean="0"/>
              <a:t> </a:t>
            </a:r>
            <a:r>
              <a:rPr lang="ru-RU" sz="4400" dirty="0" smtClean="0"/>
              <a:t>  </a:t>
            </a:r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r>
              <a:rPr lang="ru-RU" sz="4400" dirty="0" smtClean="0"/>
              <a:t> </a:t>
            </a:r>
            <a:r>
              <a:rPr lang="ru-RU" sz="4400" dirty="0" smtClean="0"/>
              <a:t>                                                    Шер</a:t>
            </a:r>
            <a:endParaRPr lang="ru-RU" sz="4400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spc="300" dirty="0" smtClean="0"/>
              <a:t> </a:t>
            </a:r>
            <a:r>
              <a:rPr lang="uk-UA" sz="4000" spc="300" dirty="0" smtClean="0"/>
              <a:t>Що таке ЖУРНАЛІСТИКА?</a:t>
            </a:r>
            <a:endParaRPr lang="ru-RU" sz="4000" spc="3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0" y="1357298"/>
            <a:ext cx="2571736" cy="164307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Вираження думок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29388" y="1357298"/>
            <a:ext cx="2714612" cy="17145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Пошук інформації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0" y="5072050"/>
            <a:ext cx="2714644" cy="178595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Пізнання </a:t>
            </a:r>
            <a:r>
              <a:rPr lang="uk-UA" dirty="0" err="1" smtClean="0"/>
              <a:t>істиного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357950" y="5072074"/>
            <a:ext cx="2786050" cy="178592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Пошук пізнання світу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2928926" y="3000372"/>
            <a:ext cx="3214710" cy="20002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i="1" dirty="0" smtClean="0">
                <a:solidFill>
                  <a:schemeClr val="tx2">
                    <a:lumMod val="50000"/>
                  </a:schemeClr>
                </a:solidFill>
              </a:rPr>
              <a:t>Журналістика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</a:t>
            </a:r>
            <a:r>
              <a:rPr lang="uk-UA" dirty="0" smtClean="0"/>
              <a:t>Журналіст це</a:t>
            </a:r>
            <a:r>
              <a:rPr lang="en-US" dirty="0" smtClean="0"/>
              <a:t> </a:t>
            </a:r>
            <a:r>
              <a:rPr lang="uk-UA" dirty="0" smtClean="0"/>
              <a:t>: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3143248"/>
            <a:ext cx="7772400" cy="914400"/>
          </a:xfrm>
        </p:spPr>
        <p:txBody>
          <a:bodyPr/>
          <a:lstStyle/>
          <a:p>
            <a:r>
              <a:rPr lang="uk-UA" sz="4400" b="1" i="1" spc="600" dirty="0" smtClean="0">
                <a:solidFill>
                  <a:schemeClr val="tx1"/>
                </a:solidFill>
              </a:rPr>
              <a:t>  Поклик журналістів:</a:t>
            </a:r>
            <a:endParaRPr lang="ru-RU" sz="4400" b="1" i="1" spc="600" dirty="0">
              <a:solidFill>
                <a:schemeClr val="tx1"/>
              </a:solidFill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 rot="19549874">
            <a:off x="455511" y="586643"/>
            <a:ext cx="2857520" cy="2500330"/>
          </a:xfrm>
          <a:prstGeom prst="downArrow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/>
              <a:t>Журналісти повинні нагадувати людям про те що вони є люди.</a:t>
            </a:r>
            <a:endParaRPr lang="ru-RU" b="1" i="1" dirty="0"/>
          </a:p>
        </p:txBody>
      </p:sp>
      <p:sp>
        <p:nvSpPr>
          <p:cNvPr id="5" name="Выноска со стрелкой вниз 4"/>
          <p:cNvSpPr/>
          <p:nvPr/>
        </p:nvSpPr>
        <p:spPr>
          <a:xfrm rot="1801255">
            <a:off x="5687828" y="580632"/>
            <a:ext cx="3012868" cy="2579980"/>
          </a:xfrm>
          <a:prstGeom prst="down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/>
              <a:t>Ж</a:t>
            </a:r>
            <a:r>
              <a:rPr lang="uk-UA" b="1" i="1" dirty="0" smtClean="0"/>
              <a:t>урналісти допомагають розпізнавати чудеса світу та його жорстокість. </a:t>
            </a:r>
            <a:endParaRPr lang="ru-RU" b="1" i="1" dirty="0"/>
          </a:p>
        </p:txBody>
      </p:sp>
      <p:sp>
        <p:nvSpPr>
          <p:cNvPr id="6" name="Выноска со стрелкой вверх 5"/>
          <p:cNvSpPr/>
          <p:nvPr/>
        </p:nvSpPr>
        <p:spPr>
          <a:xfrm rot="2187109">
            <a:off x="427535" y="4031633"/>
            <a:ext cx="2571736" cy="2285992"/>
          </a:xfrm>
          <a:prstGeom prst="up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/>
              <a:t>Журналіст повинен творити історію.</a:t>
            </a:r>
            <a:endParaRPr lang="ru-RU" b="1" i="1" dirty="0"/>
          </a:p>
        </p:txBody>
      </p:sp>
      <p:sp>
        <p:nvSpPr>
          <p:cNvPr id="7" name="Выноска со стрелкой вверх 6"/>
          <p:cNvSpPr/>
          <p:nvPr/>
        </p:nvSpPr>
        <p:spPr>
          <a:xfrm rot="19151008">
            <a:off x="5981475" y="4074078"/>
            <a:ext cx="2769586" cy="2138845"/>
          </a:xfrm>
          <a:prstGeom prst="up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/>
              <a:t>Вони створюють комфортні умови для своєї душі.</a:t>
            </a:r>
            <a:endParaRPr lang="ru-RU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286256"/>
            <a:ext cx="7772400" cy="914400"/>
          </a:xfrm>
        </p:spPr>
        <p:txBody>
          <a:bodyPr/>
          <a:lstStyle/>
          <a:p>
            <a:r>
              <a:rPr lang="uk-UA" sz="4400" b="1" i="1" spc="600" dirty="0" smtClean="0">
                <a:solidFill>
                  <a:schemeClr val="tx1"/>
                </a:solidFill>
              </a:rPr>
              <a:t>Цитати наших учнів:</a:t>
            </a:r>
            <a:endParaRPr lang="ru-RU" b="1" i="1" spc="600" dirty="0">
              <a:solidFill>
                <a:schemeClr val="tx1"/>
              </a:solidFill>
            </a:endParaRPr>
          </a:p>
        </p:txBody>
      </p:sp>
      <p:sp>
        <p:nvSpPr>
          <p:cNvPr id="6" name="Прямоугольная выноска 5"/>
          <p:cNvSpPr/>
          <p:nvPr/>
        </p:nvSpPr>
        <p:spPr>
          <a:xfrm rot="20356016">
            <a:off x="724214" y="459830"/>
            <a:ext cx="3003831" cy="2219578"/>
          </a:xfrm>
          <a:prstGeom prst="wedgeRectCallout">
            <a:avLst>
              <a:gd name="adj1" fmla="val -15186"/>
              <a:gd name="adj2" fmla="val 7555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rgbClr val="7030A0"/>
                </a:solidFill>
              </a:rPr>
              <a:t>Це не просто професія, це те, чому людина віддає душу.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7" name="Прямоугольная выноска 6"/>
          <p:cNvSpPr/>
          <p:nvPr/>
        </p:nvSpPr>
        <p:spPr>
          <a:xfrm rot="1520269">
            <a:off x="5768487" y="557201"/>
            <a:ext cx="3075051" cy="2095418"/>
          </a:xfrm>
          <a:prstGeom prst="wedgeRectCallout">
            <a:avLst>
              <a:gd name="adj1" fmla="val -16374"/>
              <a:gd name="adj2" fmla="val 77441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rgbClr val="7030A0"/>
                </a:solidFill>
              </a:rPr>
              <a:t>Журналісти самі пізнають світ, та допомагають людям його пізнати.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1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Метро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101</TotalTime>
  <Words>142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1_Изящная</vt:lpstr>
      <vt:lpstr>Яркая</vt:lpstr>
      <vt:lpstr>Трек</vt:lpstr>
      <vt:lpstr>Метро</vt:lpstr>
      <vt:lpstr>Техническая</vt:lpstr>
      <vt:lpstr>Журналістика як спосіб пізнання світу.  </vt:lpstr>
      <vt:lpstr>Слайд 2</vt:lpstr>
      <vt:lpstr> Що таке ЖУРНАЛІСТИКА?</vt:lpstr>
      <vt:lpstr>             Журналіст це :</vt:lpstr>
      <vt:lpstr>  Поклик журналістів:</vt:lpstr>
      <vt:lpstr>Цитати наших учнів: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Журналістика як спосіб пізнання світу.  </dc:title>
  <dc:creator>ADMIN</dc:creator>
  <cp:lastModifiedBy>ADMIN</cp:lastModifiedBy>
  <cp:revision>11</cp:revision>
  <dcterms:created xsi:type="dcterms:W3CDTF">2014-02-17T14:51:54Z</dcterms:created>
  <dcterms:modified xsi:type="dcterms:W3CDTF">2014-02-17T16:33:47Z</dcterms:modified>
</cp:coreProperties>
</file>