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9" r:id="rId4"/>
    <p:sldId id="261" r:id="rId5"/>
    <p:sldId id="260" r:id="rId6"/>
    <p:sldId id="262" r:id="rId7"/>
    <p:sldId id="263" r:id="rId8"/>
    <p:sldId id="258" r:id="rId9"/>
    <p:sldId id="264" r:id="rId10"/>
    <p:sldId id="266" r:id="rId11"/>
    <p:sldId id="265" r:id="rId12"/>
    <p:sldId id="268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38DEC262-CEE5-49F8-951F-8314306E7D87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F872F8D-66C9-4231-9E55-7D52F5FB1F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EC262-CEE5-49F8-951F-8314306E7D87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72F8D-66C9-4231-9E55-7D52F5FB1F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EC262-CEE5-49F8-951F-8314306E7D87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72F8D-66C9-4231-9E55-7D52F5FB1F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EC262-CEE5-49F8-951F-8314306E7D87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72F8D-66C9-4231-9E55-7D52F5FB1F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EC262-CEE5-49F8-951F-8314306E7D87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72F8D-66C9-4231-9E55-7D52F5FB1F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EC262-CEE5-49F8-951F-8314306E7D87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72F8D-66C9-4231-9E55-7D52F5FB1F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8DEC262-CEE5-49F8-951F-8314306E7D87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F872F8D-66C9-4231-9E55-7D52F5FB1F17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38DEC262-CEE5-49F8-951F-8314306E7D87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F872F8D-66C9-4231-9E55-7D52F5FB1F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EC262-CEE5-49F8-951F-8314306E7D87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72F8D-66C9-4231-9E55-7D52F5FB1F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EC262-CEE5-49F8-951F-8314306E7D87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72F8D-66C9-4231-9E55-7D52F5FB1F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EC262-CEE5-49F8-951F-8314306E7D87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72F8D-66C9-4231-9E55-7D52F5FB1F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38DEC262-CEE5-49F8-951F-8314306E7D87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F872F8D-66C9-4231-9E55-7D52F5FB1F1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1214422"/>
            <a:ext cx="8458200" cy="1470025"/>
          </a:xfrm>
        </p:spPr>
        <p:txBody>
          <a:bodyPr/>
          <a:lstStyle/>
          <a:p>
            <a:pPr algn="ctr"/>
            <a:r>
              <a:rPr lang="ru-RU" b="1" i="1" dirty="0" smtClean="0"/>
              <a:t>Борис </a:t>
            </a:r>
            <a:r>
              <a:rPr lang="ru-RU" b="1" i="1" dirty="0" err="1" smtClean="0"/>
              <a:t>Миколайович</a:t>
            </a:r>
            <a:r>
              <a:rPr lang="ru-RU" b="1" i="1" dirty="0" smtClean="0"/>
              <a:t> </a:t>
            </a:r>
            <a:r>
              <a:rPr lang="ru-RU" b="1" i="1" dirty="0" err="1" smtClean="0"/>
              <a:t>Бугайов</a:t>
            </a:r>
            <a:endParaRPr lang="ru-RU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71670" y="4429132"/>
            <a:ext cx="4953000" cy="1752600"/>
          </a:xfrm>
        </p:spPr>
        <p:txBody>
          <a:bodyPr>
            <a:normAutofit/>
          </a:bodyPr>
          <a:lstStyle/>
          <a:p>
            <a:pPr algn="ctr"/>
            <a:r>
              <a:rPr lang="ru-RU" sz="1800" i="1" dirty="0" err="1" smtClean="0"/>
              <a:t>Презентац</a:t>
            </a:r>
            <a:r>
              <a:rPr lang="uk-UA" sz="1800" i="1" dirty="0" err="1" smtClean="0"/>
              <a:t>ію</a:t>
            </a:r>
            <a:r>
              <a:rPr lang="uk-UA" sz="1800" i="1" dirty="0" smtClean="0"/>
              <a:t> підготовили</a:t>
            </a:r>
          </a:p>
          <a:p>
            <a:pPr algn="ctr"/>
            <a:r>
              <a:rPr lang="uk-UA" sz="1800" i="1" dirty="0" smtClean="0"/>
              <a:t>Учні 11-а класу</a:t>
            </a:r>
          </a:p>
          <a:p>
            <a:pPr algn="ctr"/>
            <a:r>
              <a:rPr lang="uk-UA" sz="1800" i="1" dirty="0" smtClean="0"/>
              <a:t>Київської гімназії №287</a:t>
            </a:r>
          </a:p>
          <a:p>
            <a:pPr algn="ctr"/>
            <a:r>
              <a:rPr lang="uk-UA" sz="1800" i="1" dirty="0" err="1" smtClean="0"/>
              <a:t>Ільчишин</a:t>
            </a:r>
            <a:r>
              <a:rPr lang="uk-UA" sz="1800" i="1" dirty="0" smtClean="0"/>
              <a:t> Андрій і </a:t>
            </a:r>
            <a:r>
              <a:rPr lang="uk-UA" sz="1800" i="1" dirty="0" err="1" smtClean="0"/>
              <a:t>Корягіна</a:t>
            </a:r>
            <a:r>
              <a:rPr lang="uk-UA" sz="1800" i="1" dirty="0" smtClean="0"/>
              <a:t> Владислава</a:t>
            </a:r>
            <a:endParaRPr lang="ru-RU" sz="1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6000"/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066800"/>
          </a:xfrm>
        </p:spPr>
        <p:txBody>
          <a:bodyPr/>
          <a:lstStyle/>
          <a:p>
            <a:pPr algn="ctr"/>
            <a:r>
              <a:rPr lang="ru-RU" dirty="0" smtClean="0"/>
              <a:t>Воспоминание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85926"/>
            <a:ext cx="9144000" cy="5072074"/>
          </a:xfrm>
        </p:spPr>
        <p:txBody>
          <a:bodyPr numCol="2">
            <a:normAutofit lnSpcReduction="10000"/>
          </a:bodyPr>
          <a:lstStyle/>
          <a:p>
            <a:pPr>
              <a:buNone/>
            </a:pPr>
            <a:r>
              <a:rPr lang="ru-RU" sz="2000" b="1" dirty="0" smtClean="0"/>
              <a:t>Декабрь</a:t>
            </a:r>
            <a:r>
              <a:rPr lang="ru-RU" sz="2000" b="1" dirty="0" smtClean="0"/>
              <a:t>... Сугробы на дворе... </a:t>
            </a:r>
            <a:endParaRPr lang="ru-RU" sz="2000" b="1" dirty="0" smtClean="0"/>
          </a:p>
          <a:p>
            <a:pPr>
              <a:buNone/>
            </a:pPr>
            <a:r>
              <a:rPr lang="ru-RU" sz="2000" b="1" dirty="0" smtClean="0"/>
              <a:t>Я</a:t>
            </a:r>
            <a:r>
              <a:rPr lang="ru-RU" sz="2000" b="1" dirty="0" smtClean="0"/>
              <a:t> помню вас и ваши речи; </a:t>
            </a:r>
            <a:endParaRPr lang="ru-RU" sz="2000" b="1" dirty="0" smtClean="0"/>
          </a:p>
          <a:p>
            <a:pPr>
              <a:buNone/>
            </a:pPr>
            <a:r>
              <a:rPr lang="ru-RU" sz="2000" b="1" dirty="0" smtClean="0"/>
              <a:t>Я</a:t>
            </a:r>
            <a:r>
              <a:rPr lang="ru-RU" sz="2000" b="1" dirty="0" smtClean="0"/>
              <a:t> помню в снежном серебре </a:t>
            </a:r>
            <a:endParaRPr lang="ru-RU" sz="2000" b="1" dirty="0" smtClean="0"/>
          </a:p>
          <a:p>
            <a:pPr>
              <a:buNone/>
            </a:pPr>
            <a:r>
              <a:rPr lang="ru-RU" sz="2000" b="1" dirty="0" smtClean="0"/>
              <a:t>Стыдливо </a:t>
            </a:r>
            <a:r>
              <a:rPr lang="ru-RU" sz="2000" b="1" dirty="0" smtClean="0"/>
              <a:t>дрогнувшие плечи. </a:t>
            </a:r>
            <a:endParaRPr lang="ru-RU" sz="2000" b="1" dirty="0" smtClean="0"/>
          </a:p>
          <a:p>
            <a:pPr>
              <a:buNone/>
            </a:pPr>
            <a:r>
              <a:rPr lang="ru-RU" sz="2000" b="1" dirty="0" smtClean="0"/>
              <a:t>В </a:t>
            </a:r>
            <a:r>
              <a:rPr lang="ru-RU" sz="2000" b="1" dirty="0" smtClean="0"/>
              <a:t>марсельских белых </a:t>
            </a:r>
            <a:r>
              <a:rPr lang="ru-RU" sz="2000" b="1" dirty="0" smtClean="0"/>
              <a:t>кружевах</a:t>
            </a:r>
          </a:p>
          <a:p>
            <a:pPr>
              <a:buNone/>
            </a:pPr>
            <a:r>
              <a:rPr lang="ru-RU" sz="2000" b="1" dirty="0" smtClean="0"/>
              <a:t> </a:t>
            </a:r>
            <a:r>
              <a:rPr lang="ru-RU" sz="2000" b="1" dirty="0" smtClean="0"/>
              <a:t>Вы замечтались у портьеры: </a:t>
            </a:r>
            <a:endParaRPr lang="ru-RU" sz="2000" b="1" dirty="0" smtClean="0"/>
          </a:p>
          <a:p>
            <a:pPr>
              <a:buNone/>
            </a:pPr>
            <a:r>
              <a:rPr lang="ru-RU" sz="2000" b="1" dirty="0" smtClean="0"/>
              <a:t>Кругом </a:t>
            </a:r>
            <a:r>
              <a:rPr lang="ru-RU" sz="2000" b="1" dirty="0" smtClean="0"/>
              <a:t>на низеньких </a:t>
            </a:r>
            <a:r>
              <a:rPr lang="ru-RU" sz="2000" b="1" dirty="0" smtClean="0"/>
              <a:t>софах</a:t>
            </a:r>
          </a:p>
          <a:p>
            <a:pPr>
              <a:buNone/>
            </a:pPr>
            <a:r>
              <a:rPr lang="ru-RU" sz="2000" b="1" dirty="0" smtClean="0"/>
              <a:t>Почтительные </a:t>
            </a:r>
            <a:r>
              <a:rPr lang="ru-RU" sz="2000" b="1" dirty="0" smtClean="0"/>
              <a:t>кавалеры. </a:t>
            </a:r>
            <a:endParaRPr lang="ru-RU" sz="2000" b="1" dirty="0" smtClean="0"/>
          </a:p>
          <a:p>
            <a:pPr>
              <a:buNone/>
            </a:pPr>
            <a:r>
              <a:rPr lang="ru-RU" sz="2000" b="1" dirty="0" smtClean="0"/>
              <a:t>Лакей </a:t>
            </a:r>
            <a:r>
              <a:rPr lang="ru-RU" sz="2000" b="1" dirty="0" smtClean="0"/>
              <a:t>разносит пряный чай</a:t>
            </a:r>
            <a:r>
              <a:rPr lang="ru-RU" sz="2000" b="1" dirty="0" smtClean="0"/>
              <a:t>...</a:t>
            </a:r>
          </a:p>
          <a:p>
            <a:pPr>
              <a:buNone/>
            </a:pPr>
            <a:r>
              <a:rPr lang="ru-RU" sz="2000" b="1" dirty="0" smtClean="0"/>
              <a:t>Играет кто-то на рояли... </a:t>
            </a:r>
          </a:p>
          <a:p>
            <a:pPr>
              <a:buNone/>
            </a:pPr>
            <a:r>
              <a:rPr lang="ru-RU" sz="2000" b="1" dirty="0" smtClean="0"/>
              <a:t>Но</a:t>
            </a:r>
            <a:r>
              <a:rPr lang="ru-RU" sz="2000" b="1" dirty="0" smtClean="0"/>
              <a:t> бросили вы </a:t>
            </a:r>
            <a:r>
              <a:rPr lang="ru-RU" sz="2000" b="1" dirty="0" smtClean="0"/>
              <a:t>невзначай</a:t>
            </a:r>
          </a:p>
          <a:p>
            <a:pPr>
              <a:buNone/>
            </a:pPr>
            <a:r>
              <a:rPr lang="ru-RU" sz="2000" b="1" dirty="0" smtClean="0"/>
              <a:t>Мне </a:t>
            </a:r>
            <a:r>
              <a:rPr lang="ru-RU" sz="2000" b="1" dirty="0" smtClean="0"/>
              <a:t>взгляд, исполненный печали. </a:t>
            </a:r>
            <a:endParaRPr lang="ru-RU" sz="2000" b="1" dirty="0" smtClean="0"/>
          </a:p>
          <a:p>
            <a:endParaRPr lang="ru-RU" sz="2000" b="1" dirty="0" smtClean="0"/>
          </a:p>
          <a:p>
            <a:endParaRPr lang="ru-RU" sz="2000" b="1" dirty="0" smtClean="0"/>
          </a:p>
          <a:p>
            <a:pPr>
              <a:buNone/>
            </a:pPr>
            <a:endParaRPr lang="ru-RU" sz="2000" b="1" dirty="0" smtClean="0"/>
          </a:p>
          <a:p>
            <a:pPr>
              <a:buNone/>
            </a:pPr>
            <a:r>
              <a:rPr lang="ru-RU" sz="2000" b="1" dirty="0" smtClean="0"/>
              <a:t>И</a:t>
            </a:r>
            <a:r>
              <a:rPr lang="ru-RU" sz="2000" b="1" dirty="0" smtClean="0"/>
              <a:t> мягко вытянулись, — </a:t>
            </a:r>
            <a:r>
              <a:rPr lang="ru-RU" sz="2000" b="1" dirty="0" smtClean="0"/>
              <a:t>вся</a:t>
            </a:r>
          </a:p>
          <a:p>
            <a:pPr>
              <a:buNone/>
            </a:pPr>
            <a:r>
              <a:rPr lang="ru-RU" sz="2000" b="1" dirty="0" smtClean="0"/>
              <a:t>Воображенье</a:t>
            </a:r>
            <a:r>
              <a:rPr lang="ru-RU" sz="2000" b="1" dirty="0" smtClean="0"/>
              <a:t>, вдохновенье, — </a:t>
            </a:r>
            <a:endParaRPr lang="ru-RU" sz="2000" b="1" dirty="0" smtClean="0"/>
          </a:p>
          <a:p>
            <a:pPr>
              <a:buNone/>
            </a:pPr>
            <a:r>
              <a:rPr lang="ru-RU" sz="2000" b="1" dirty="0" smtClean="0"/>
              <a:t>В </a:t>
            </a:r>
            <a:r>
              <a:rPr lang="ru-RU" sz="2000" b="1" dirty="0" smtClean="0"/>
              <a:t>моих мечтаньях </a:t>
            </a:r>
            <a:r>
              <a:rPr lang="ru-RU" sz="2000" b="1" dirty="0" err="1" smtClean="0"/>
              <a:t>воскреся</a:t>
            </a:r>
            <a:r>
              <a:rPr lang="ru-RU" sz="2000" b="1" dirty="0" smtClean="0"/>
              <a:t> </a:t>
            </a:r>
            <a:endParaRPr lang="ru-RU" sz="2000" b="1" dirty="0" smtClean="0"/>
          </a:p>
          <a:p>
            <a:pPr>
              <a:buNone/>
            </a:pPr>
            <a:r>
              <a:rPr lang="ru-RU" sz="2000" b="1" dirty="0" smtClean="0"/>
              <a:t>Невыразимые </a:t>
            </a:r>
            <a:r>
              <a:rPr lang="ru-RU" sz="2000" b="1" dirty="0" smtClean="0"/>
              <a:t>томленья; </a:t>
            </a:r>
            <a:endParaRPr lang="ru-RU" sz="2000" b="1" dirty="0" smtClean="0"/>
          </a:p>
          <a:p>
            <a:pPr>
              <a:buNone/>
            </a:pPr>
            <a:r>
              <a:rPr lang="ru-RU" sz="2000" b="1" dirty="0" smtClean="0"/>
              <a:t>И</a:t>
            </a:r>
            <a:r>
              <a:rPr lang="ru-RU" sz="2000" b="1" dirty="0" smtClean="0"/>
              <a:t> чистая меж нами связь </a:t>
            </a:r>
            <a:endParaRPr lang="ru-RU" sz="2000" b="1" dirty="0" smtClean="0"/>
          </a:p>
          <a:p>
            <a:pPr>
              <a:buNone/>
            </a:pPr>
            <a:r>
              <a:rPr lang="ru-RU" sz="2000" b="1" dirty="0" smtClean="0"/>
              <a:t>Под </a:t>
            </a:r>
            <a:r>
              <a:rPr lang="ru-RU" sz="2000" b="1" dirty="0" smtClean="0"/>
              <a:t>звуки </a:t>
            </a:r>
            <a:r>
              <a:rPr lang="ru-RU" sz="2000" b="1" dirty="0" err="1" smtClean="0"/>
              <a:t>гайдновских</a:t>
            </a:r>
            <a:r>
              <a:rPr lang="ru-RU" sz="2000" b="1" dirty="0" smtClean="0"/>
              <a:t> </a:t>
            </a:r>
            <a:r>
              <a:rPr lang="ru-RU" sz="2000" b="1" dirty="0" smtClean="0"/>
              <a:t>мелодий</a:t>
            </a:r>
          </a:p>
          <a:p>
            <a:pPr>
              <a:buNone/>
            </a:pPr>
            <a:r>
              <a:rPr lang="ru-RU" sz="2000" b="1" dirty="0" smtClean="0"/>
              <a:t>Рождалась</a:t>
            </a:r>
            <a:r>
              <a:rPr lang="ru-RU" sz="2000" b="1" dirty="0" smtClean="0"/>
              <a:t>... Но ваш муж, косясь</a:t>
            </a:r>
            <a:r>
              <a:rPr lang="ru-RU" sz="2000" b="1" dirty="0" smtClean="0"/>
              <a:t>,</a:t>
            </a:r>
          </a:p>
          <a:p>
            <a:pPr>
              <a:buNone/>
            </a:pPr>
            <a:r>
              <a:rPr lang="ru-RU" sz="2000" b="1" dirty="0" smtClean="0"/>
              <a:t>Свой </a:t>
            </a:r>
            <a:r>
              <a:rPr lang="ru-RU" sz="2000" b="1" dirty="0" smtClean="0"/>
              <a:t>бакен теребил в проходе</a:t>
            </a:r>
            <a:r>
              <a:rPr lang="ru-RU" sz="2000" b="1" dirty="0" smtClean="0"/>
              <a:t>...</a:t>
            </a:r>
          </a:p>
          <a:p>
            <a:pPr>
              <a:buNone/>
            </a:pPr>
            <a:r>
              <a:rPr lang="ru-RU" sz="2000" b="1" dirty="0" smtClean="0"/>
              <a:t>Один</a:t>
            </a:r>
            <a:r>
              <a:rPr lang="ru-RU" sz="2000" b="1" dirty="0" smtClean="0"/>
              <a:t> — в потоке снеговом... </a:t>
            </a:r>
            <a:endParaRPr lang="ru-RU" sz="2000" b="1" dirty="0" smtClean="0"/>
          </a:p>
          <a:p>
            <a:pPr>
              <a:buNone/>
            </a:pPr>
            <a:r>
              <a:rPr lang="ru-RU" sz="2000" b="1" dirty="0" smtClean="0"/>
              <a:t>Но</a:t>
            </a:r>
            <a:r>
              <a:rPr lang="ru-RU" sz="2000" b="1" dirty="0" smtClean="0"/>
              <a:t> реет над душою </a:t>
            </a:r>
            <a:r>
              <a:rPr lang="ru-RU" sz="2000" b="1" dirty="0" smtClean="0"/>
              <a:t>бедной</a:t>
            </a:r>
          </a:p>
          <a:p>
            <a:pPr>
              <a:buNone/>
            </a:pPr>
            <a:r>
              <a:rPr lang="ru-RU" sz="2000" b="1" dirty="0" smtClean="0"/>
              <a:t>Воспоминание </a:t>
            </a:r>
            <a:r>
              <a:rPr lang="ru-RU" sz="2000" b="1" dirty="0" smtClean="0"/>
              <a:t>о том, </a:t>
            </a:r>
            <a:endParaRPr lang="ru-RU" sz="2000" b="1" dirty="0" smtClean="0"/>
          </a:p>
          <a:p>
            <a:pPr>
              <a:buNone/>
            </a:pPr>
            <a:r>
              <a:rPr lang="ru-RU" sz="2000" b="1" dirty="0" smtClean="0"/>
              <a:t>Что </a:t>
            </a:r>
            <a:r>
              <a:rPr lang="ru-RU" sz="2000" b="1" dirty="0" smtClean="0"/>
              <a:t>пролетело так бесследно.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14290"/>
            <a:ext cx="4214810" cy="664371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sz="3300" dirty="0" smtClean="0"/>
              <a:t/>
            </a:r>
            <a:br>
              <a:rPr lang="ru-RU" sz="3300" dirty="0" smtClean="0"/>
            </a:br>
            <a:r>
              <a:rPr lang="ru-RU" sz="3300" b="1" dirty="0" smtClean="0">
                <a:solidFill>
                  <a:schemeClr val="bg1"/>
                </a:solidFill>
              </a:rPr>
              <a:t>Вспомни: ароматным летом</a:t>
            </a:r>
            <a:br>
              <a:rPr lang="ru-RU" sz="3300" b="1" dirty="0" smtClean="0">
                <a:solidFill>
                  <a:schemeClr val="bg1"/>
                </a:solidFill>
              </a:rPr>
            </a:br>
            <a:r>
              <a:rPr lang="ru-RU" sz="3300" b="1" dirty="0" smtClean="0">
                <a:solidFill>
                  <a:schemeClr val="bg1"/>
                </a:solidFill>
              </a:rPr>
              <a:t>В сад ко мне, любя,</a:t>
            </a:r>
            <a:br>
              <a:rPr lang="ru-RU" sz="3300" b="1" dirty="0" smtClean="0">
                <a:solidFill>
                  <a:schemeClr val="bg1"/>
                </a:solidFill>
              </a:rPr>
            </a:br>
            <a:r>
              <a:rPr lang="ru-RU" sz="3300" b="1" dirty="0" smtClean="0">
                <a:solidFill>
                  <a:schemeClr val="bg1"/>
                </a:solidFill>
              </a:rPr>
              <a:t>Шла: восток ковровым светом</a:t>
            </a:r>
            <a:br>
              <a:rPr lang="ru-RU" sz="3300" b="1" dirty="0" smtClean="0">
                <a:solidFill>
                  <a:schemeClr val="bg1"/>
                </a:solidFill>
              </a:rPr>
            </a:br>
            <a:r>
              <a:rPr lang="ru-RU" sz="3300" b="1" dirty="0" smtClean="0">
                <a:solidFill>
                  <a:schemeClr val="bg1"/>
                </a:solidFill>
              </a:rPr>
              <a:t>Одевал тебя.</a:t>
            </a:r>
            <a:br>
              <a:rPr lang="ru-RU" sz="3300" b="1" dirty="0" smtClean="0">
                <a:solidFill>
                  <a:schemeClr val="bg1"/>
                </a:solidFill>
              </a:rPr>
            </a:br>
            <a:r>
              <a:rPr lang="ru-RU" sz="3300" b="1" dirty="0" smtClean="0">
                <a:solidFill>
                  <a:schemeClr val="bg1"/>
                </a:solidFill>
              </a:rPr>
              <a:t/>
            </a:r>
            <a:br>
              <a:rPr lang="ru-RU" sz="3300" b="1" dirty="0" smtClean="0">
                <a:solidFill>
                  <a:schemeClr val="bg1"/>
                </a:solidFill>
              </a:rPr>
            </a:br>
            <a:r>
              <a:rPr lang="ru-RU" sz="3300" b="1" dirty="0" smtClean="0">
                <a:solidFill>
                  <a:schemeClr val="bg1"/>
                </a:solidFill>
              </a:rPr>
              <a:t>Шла стыдливо,— вся в лазурных</a:t>
            </a:r>
            <a:br>
              <a:rPr lang="ru-RU" sz="3300" b="1" dirty="0" smtClean="0">
                <a:solidFill>
                  <a:schemeClr val="bg1"/>
                </a:solidFill>
              </a:rPr>
            </a:br>
            <a:r>
              <a:rPr lang="ru-RU" sz="3300" b="1" dirty="0" smtClean="0">
                <a:solidFill>
                  <a:schemeClr val="bg1"/>
                </a:solidFill>
              </a:rPr>
              <a:t>В полевых цветах —</a:t>
            </a:r>
            <a:br>
              <a:rPr lang="ru-RU" sz="3300" b="1" dirty="0" smtClean="0">
                <a:solidFill>
                  <a:schemeClr val="bg1"/>
                </a:solidFill>
              </a:rPr>
            </a:br>
            <a:r>
              <a:rPr lang="ru-RU" sz="3300" b="1" dirty="0" smtClean="0">
                <a:solidFill>
                  <a:schemeClr val="bg1"/>
                </a:solidFill>
              </a:rPr>
              <a:t>В дымовых, едва пурпурных,</a:t>
            </a:r>
            <a:br>
              <a:rPr lang="ru-RU" sz="3300" b="1" dirty="0" smtClean="0">
                <a:solidFill>
                  <a:schemeClr val="bg1"/>
                </a:solidFill>
              </a:rPr>
            </a:br>
            <a:r>
              <a:rPr lang="ru-RU" sz="3300" b="1" dirty="0" smtClean="0">
                <a:solidFill>
                  <a:schemeClr val="bg1"/>
                </a:solidFill>
              </a:rPr>
              <a:t>В летних облачках.</a:t>
            </a:r>
            <a:br>
              <a:rPr lang="ru-RU" sz="3300" b="1" dirty="0" smtClean="0">
                <a:solidFill>
                  <a:schemeClr val="bg1"/>
                </a:solidFill>
              </a:rPr>
            </a:br>
            <a:r>
              <a:rPr lang="ru-RU" sz="3300" b="1" dirty="0" smtClean="0">
                <a:solidFill>
                  <a:schemeClr val="bg1"/>
                </a:solidFill>
              </a:rPr>
              <a:t/>
            </a:r>
            <a:br>
              <a:rPr lang="ru-RU" sz="3300" b="1" dirty="0" smtClean="0">
                <a:solidFill>
                  <a:schemeClr val="bg1"/>
                </a:solidFill>
              </a:rPr>
            </a:br>
            <a:r>
              <a:rPr lang="ru-RU" sz="3300" b="1" dirty="0" smtClean="0">
                <a:solidFill>
                  <a:schemeClr val="bg1"/>
                </a:solidFill>
              </a:rPr>
              <a:t>Вспомни: нежный твой любовник,</a:t>
            </a:r>
            <a:br>
              <a:rPr lang="ru-RU" sz="3300" b="1" dirty="0" smtClean="0">
                <a:solidFill>
                  <a:schemeClr val="bg1"/>
                </a:solidFill>
              </a:rPr>
            </a:br>
            <a:r>
              <a:rPr lang="ru-RU" sz="3300" b="1" dirty="0" smtClean="0">
                <a:solidFill>
                  <a:schemeClr val="bg1"/>
                </a:solidFill>
              </a:rPr>
              <a:t>У ограды ждал.</a:t>
            </a:r>
            <a:br>
              <a:rPr lang="ru-RU" sz="3300" b="1" dirty="0" smtClean="0">
                <a:solidFill>
                  <a:schemeClr val="bg1"/>
                </a:solidFill>
              </a:rPr>
            </a:br>
            <a:r>
              <a:rPr lang="ru-RU" sz="3300" b="1" dirty="0" smtClean="0">
                <a:solidFill>
                  <a:schemeClr val="bg1"/>
                </a:solidFill>
              </a:rPr>
              <a:t>Легкий </a:t>
            </a:r>
            <a:r>
              <a:rPr lang="ru-RU" sz="3300" b="1" dirty="0" err="1" smtClean="0">
                <a:solidFill>
                  <a:schemeClr val="bg1"/>
                </a:solidFill>
              </a:rPr>
              <a:t>розовый</a:t>
            </a:r>
            <a:r>
              <a:rPr lang="ru-RU" sz="3300" b="1" dirty="0" smtClean="0">
                <a:solidFill>
                  <a:schemeClr val="bg1"/>
                </a:solidFill>
              </a:rPr>
              <a:t> шиповник</a:t>
            </a:r>
            <a:br>
              <a:rPr lang="ru-RU" sz="3300" b="1" dirty="0" smtClean="0">
                <a:solidFill>
                  <a:schemeClr val="bg1"/>
                </a:solidFill>
              </a:rPr>
            </a:br>
            <a:r>
              <a:rPr lang="ru-RU" sz="3300" b="1" dirty="0" smtClean="0">
                <a:solidFill>
                  <a:schemeClr val="bg1"/>
                </a:solidFill>
              </a:rPr>
              <a:t>В косы заплетал.</a:t>
            </a:r>
            <a:br>
              <a:rPr lang="ru-RU" sz="3300" b="1" dirty="0" smtClean="0">
                <a:solidFill>
                  <a:schemeClr val="bg1"/>
                </a:solidFill>
              </a:rPr>
            </a:br>
            <a:r>
              <a:rPr lang="ru-RU" sz="3300" b="1" dirty="0" smtClean="0">
                <a:solidFill>
                  <a:schemeClr val="bg1"/>
                </a:solidFill>
              </a:rPr>
              <a:t/>
            </a:r>
            <a:br>
              <a:rPr lang="ru-RU" sz="3300" b="1" dirty="0" smtClean="0">
                <a:solidFill>
                  <a:schemeClr val="bg1"/>
                </a:solidFill>
              </a:rPr>
            </a:br>
            <a:r>
              <a:rPr lang="ru-RU" sz="3300" b="1" dirty="0" smtClean="0">
                <a:solidFill>
                  <a:schemeClr val="bg1"/>
                </a:solidFill>
              </a:rPr>
              <a:t>Вспомни ласковые встречи —</a:t>
            </a:r>
            <a:br>
              <a:rPr lang="ru-RU" sz="3300" b="1" dirty="0" smtClean="0">
                <a:solidFill>
                  <a:schemeClr val="bg1"/>
                </a:solidFill>
              </a:rPr>
            </a:br>
            <a:r>
              <a:rPr lang="ru-RU" sz="3300" b="1" dirty="0" smtClean="0">
                <a:solidFill>
                  <a:schemeClr val="bg1"/>
                </a:solidFill>
              </a:rPr>
              <a:t>Вспомни: видит бог,—</a:t>
            </a:r>
            <a:br>
              <a:rPr lang="ru-RU" sz="3300" b="1" dirty="0" smtClean="0">
                <a:solidFill>
                  <a:schemeClr val="bg1"/>
                </a:solidFill>
              </a:rPr>
            </a:br>
            <a:r>
              <a:rPr lang="ru-RU" sz="3300" b="1" dirty="0" smtClean="0">
                <a:solidFill>
                  <a:schemeClr val="bg1"/>
                </a:solidFill>
              </a:rPr>
              <a:t>Эти губы, эти плечи</a:t>
            </a:r>
            <a:br>
              <a:rPr lang="ru-RU" sz="3300" b="1" dirty="0" smtClean="0">
                <a:solidFill>
                  <a:schemeClr val="bg1"/>
                </a:solidFill>
              </a:rPr>
            </a:br>
            <a:r>
              <a:rPr lang="ru-RU" sz="3300" b="1" dirty="0" smtClean="0">
                <a:solidFill>
                  <a:schemeClr val="bg1"/>
                </a:solidFill>
              </a:rPr>
              <a:t>Поцелуем жег.</a:t>
            </a:r>
            <a:br>
              <a:rPr lang="ru-RU" sz="3300" b="1" dirty="0" smtClean="0">
                <a:solidFill>
                  <a:schemeClr val="bg1"/>
                </a:solidFill>
              </a:rPr>
            </a:br>
            <a:r>
              <a:rPr lang="ru-RU" sz="3300" b="1" dirty="0" smtClean="0">
                <a:solidFill>
                  <a:schemeClr val="bg1"/>
                </a:solidFill>
              </a:rPr>
              <a:t/>
            </a:r>
            <a:br>
              <a:rPr lang="ru-RU" sz="3300" b="1" dirty="0" smtClean="0">
                <a:solidFill>
                  <a:schemeClr val="bg1"/>
                </a:solidFill>
              </a:rPr>
            </a:br>
            <a:r>
              <a:rPr lang="ru-RU" sz="3300" b="1" dirty="0" smtClean="0">
                <a:solidFill>
                  <a:schemeClr val="bg1"/>
                </a:solidFill>
              </a:rPr>
              <a:t>Страсти пыл неутоленной —</a:t>
            </a:r>
            <a:br>
              <a:rPr lang="ru-RU" sz="3300" b="1" dirty="0" smtClean="0">
                <a:solidFill>
                  <a:schemeClr val="bg1"/>
                </a:solidFill>
              </a:rPr>
            </a:br>
            <a:r>
              <a:rPr lang="ru-RU" sz="3300" b="1" dirty="0" smtClean="0">
                <a:solidFill>
                  <a:schemeClr val="bg1"/>
                </a:solidFill>
              </a:rPr>
              <a:t>Нет, я не предам!..</a:t>
            </a:r>
            <a:br>
              <a:rPr lang="ru-RU" sz="3300" b="1" dirty="0" smtClean="0">
                <a:solidFill>
                  <a:schemeClr val="bg1"/>
                </a:solidFill>
              </a:rPr>
            </a:br>
            <a:r>
              <a:rPr lang="ru-RU" sz="3300" b="1" dirty="0" smtClean="0">
                <a:solidFill>
                  <a:schemeClr val="bg1"/>
                </a:solidFill>
              </a:rPr>
              <a:t>Вон ромашки пропыленной —</a:t>
            </a:r>
            <a:br>
              <a:rPr lang="ru-RU" sz="3300" b="1" dirty="0" smtClean="0">
                <a:solidFill>
                  <a:schemeClr val="bg1"/>
                </a:solidFill>
              </a:rPr>
            </a:br>
            <a:r>
              <a:rPr lang="ru-RU" sz="3300" b="1" dirty="0" smtClean="0">
                <a:solidFill>
                  <a:schemeClr val="bg1"/>
                </a:solidFill>
              </a:rPr>
              <a:t>Там — и там: и там —</a:t>
            </a:r>
            <a:br>
              <a:rPr lang="ru-RU" sz="3300" b="1" dirty="0" smtClean="0">
                <a:solidFill>
                  <a:schemeClr val="bg1"/>
                </a:solidFill>
              </a:rPr>
            </a:br>
            <a:r>
              <a:rPr lang="ru-RU" sz="3300" b="1" dirty="0" smtClean="0">
                <a:solidFill>
                  <a:schemeClr val="bg1"/>
                </a:solidFill>
              </a:rPr>
              <a:t/>
            </a:r>
            <a:br>
              <a:rPr lang="ru-RU" sz="3300" b="1" dirty="0" smtClean="0">
                <a:solidFill>
                  <a:schemeClr val="bg1"/>
                </a:solidFill>
              </a:rPr>
            </a:br>
            <a:r>
              <a:rPr lang="ru-RU" sz="3300" b="1" dirty="0" smtClean="0">
                <a:solidFill>
                  <a:schemeClr val="bg1"/>
                </a:solidFill>
              </a:rPr>
              <a:t>При дороге ветром взмыло</a:t>
            </a:r>
            <a:br>
              <a:rPr lang="ru-RU" sz="3300" b="1" dirty="0" smtClean="0">
                <a:solidFill>
                  <a:schemeClr val="bg1"/>
                </a:solidFill>
              </a:rPr>
            </a:br>
            <a:r>
              <a:rPr lang="ru-RU" sz="3300" b="1" dirty="0" smtClean="0">
                <a:solidFill>
                  <a:schemeClr val="bg1"/>
                </a:solidFill>
              </a:rPr>
              <a:t>Мертвые цветы.</a:t>
            </a:r>
            <a:br>
              <a:rPr lang="ru-RU" sz="3300" b="1" dirty="0" smtClean="0">
                <a:solidFill>
                  <a:schemeClr val="bg1"/>
                </a:solidFill>
              </a:rPr>
            </a:br>
            <a:r>
              <a:rPr lang="ru-RU" sz="3300" b="1" dirty="0" smtClean="0">
                <a:solidFill>
                  <a:schemeClr val="bg1"/>
                </a:solidFill>
              </a:rPr>
              <a:t>Ты не любишь: ты забыла —</a:t>
            </a:r>
            <a:br>
              <a:rPr lang="ru-RU" sz="3300" b="1" dirty="0" smtClean="0">
                <a:solidFill>
                  <a:schemeClr val="bg1"/>
                </a:solidFill>
              </a:rPr>
            </a:br>
            <a:r>
              <a:rPr lang="ru-RU" sz="3300" b="1" dirty="0" smtClean="0">
                <a:solidFill>
                  <a:schemeClr val="bg1"/>
                </a:solidFill>
              </a:rPr>
              <a:t>Всё забыла ты.</a:t>
            </a:r>
            <a:endParaRPr lang="ru-RU" sz="33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3000"/>
            <a:lum/>
          </a:blip>
          <a:srcRect/>
          <a:stretch>
            <a:fillRect t="2000" b="-8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5429256" cy="1066800"/>
          </a:xfrm>
        </p:spPr>
        <p:txBody>
          <a:bodyPr/>
          <a:lstStyle/>
          <a:p>
            <a:pPr algn="ctr"/>
            <a:r>
              <a:rPr lang="uk-UA" dirty="0" smtClean="0"/>
              <a:t>Один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4500562" cy="578645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Окна запотели.</a:t>
            </a:r>
            <a:br>
              <a:rPr lang="ru-RU" b="1" dirty="0" smtClean="0"/>
            </a:br>
            <a:r>
              <a:rPr lang="ru-RU" b="1" dirty="0" smtClean="0"/>
              <a:t>На дворе луна.</a:t>
            </a:r>
            <a:br>
              <a:rPr lang="ru-RU" b="1" dirty="0" smtClean="0"/>
            </a:br>
            <a:r>
              <a:rPr lang="ru-RU" b="1" dirty="0" smtClean="0"/>
              <a:t>И стоишь без </a:t>
            </a:r>
            <a:r>
              <a:rPr lang="ru-RU" b="1" dirty="0" smtClean="0"/>
              <a:t>цели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у окна.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Ветер. Никнет, споря,</a:t>
            </a:r>
            <a:br>
              <a:rPr lang="ru-RU" b="1" dirty="0" smtClean="0"/>
            </a:br>
            <a:r>
              <a:rPr lang="ru-RU" b="1" dirty="0" smtClean="0"/>
              <a:t>ряд седых берез.</a:t>
            </a:r>
            <a:br>
              <a:rPr lang="ru-RU" b="1" dirty="0" smtClean="0"/>
            </a:br>
            <a:r>
              <a:rPr lang="ru-RU" b="1" dirty="0" smtClean="0"/>
              <a:t>Много было горя...</a:t>
            </a:r>
            <a:br>
              <a:rPr lang="ru-RU" b="1" dirty="0" smtClean="0"/>
            </a:br>
            <a:r>
              <a:rPr lang="ru-RU" b="1" dirty="0" smtClean="0"/>
              <a:t>Много слез...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И встает невольно</a:t>
            </a:r>
            <a:br>
              <a:rPr lang="ru-RU" b="1" dirty="0" smtClean="0"/>
            </a:br>
            <a:r>
              <a:rPr lang="ru-RU" b="1" dirty="0" smtClean="0"/>
              <a:t>скучный ряд годин.</a:t>
            </a:r>
            <a:br>
              <a:rPr lang="ru-RU" b="1" dirty="0" smtClean="0"/>
            </a:br>
            <a:r>
              <a:rPr lang="ru-RU" b="1" dirty="0" smtClean="0"/>
              <a:t>Сердцу больно, больно...</a:t>
            </a:r>
            <a:br>
              <a:rPr lang="ru-RU" b="1" dirty="0" smtClean="0"/>
            </a:br>
            <a:r>
              <a:rPr lang="ru-RU" b="1" dirty="0" smtClean="0"/>
              <a:t>Я один.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928934"/>
            <a:ext cx="9144000" cy="1066800"/>
          </a:xfrm>
        </p:spPr>
        <p:txBody>
          <a:bodyPr>
            <a:normAutofit/>
          </a:bodyPr>
          <a:lstStyle/>
          <a:p>
            <a:pPr algn="ctr"/>
            <a:r>
              <a:rPr lang="ru-RU" sz="6000" b="1" i="1" dirty="0" err="1" smtClean="0"/>
              <a:t>Дяку</a:t>
            </a:r>
            <a:r>
              <a:rPr lang="uk-UA" sz="6000" b="1" i="1" dirty="0" err="1" smtClean="0"/>
              <a:t>ємо</a:t>
            </a:r>
            <a:r>
              <a:rPr lang="uk-UA" sz="6000" b="1" i="1" dirty="0" smtClean="0"/>
              <a:t> за увагу!</a:t>
            </a:r>
            <a:endParaRPr lang="ru-RU" sz="60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68" y="571480"/>
            <a:ext cx="5572132" cy="5929354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err="1" smtClean="0"/>
              <a:t>Андрій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Білий</a:t>
            </a:r>
            <a:r>
              <a:rPr lang="ru-RU" sz="2400" dirty="0" smtClean="0"/>
              <a:t> 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(</a:t>
            </a:r>
            <a:r>
              <a:rPr lang="ru-RU" sz="2400" dirty="0" smtClean="0"/>
              <a:t> </a:t>
            </a:r>
            <a:r>
              <a:rPr lang="ru-RU" sz="2400" b="1" dirty="0" smtClean="0"/>
              <a:t>Борис </a:t>
            </a:r>
            <a:r>
              <a:rPr lang="ru-RU" sz="2400" b="1" dirty="0" err="1" smtClean="0"/>
              <a:t>Миколайович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Бугайов</a:t>
            </a:r>
            <a:r>
              <a:rPr lang="ru-RU" sz="2400" b="1" dirty="0" smtClean="0"/>
              <a:t>)</a:t>
            </a:r>
            <a:br>
              <a:rPr lang="ru-RU" sz="2400" b="1" dirty="0" smtClean="0"/>
            </a:br>
            <a:r>
              <a:rPr lang="ru-RU" sz="2400" dirty="0" smtClean="0"/>
              <a:t> 14 </a:t>
            </a:r>
            <a:r>
              <a:rPr lang="ru-RU" sz="2400" dirty="0" smtClean="0"/>
              <a:t> </a:t>
            </a:r>
            <a:r>
              <a:rPr lang="ru-RU" sz="2400" dirty="0" err="1" smtClean="0"/>
              <a:t>жовтня</a:t>
            </a:r>
            <a:r>
              <a:rPr lang="ru-RU" sz="2400" dirty="0" smtClean="0"/>
              <a:t> </a:t>
            </a:r>
            <a:r>
              <a:rPr lang="ru-RU" sz="2400" dirty="0" smtClean="0"/>
              <a:t>1880</a:t>
            </a:r>
            <a:r>
              <a:rPr lang="ru-RU" sz="2400" dirty="0" smtClean="0"/>
              <a:t> - 8 </a:t>
            </a:r>
            <a:r>
              <a:rPr lang="ru-RU" sz="2400" dirty="0" err="1" smtClean="0"/>
              <a:t>січня</a:t>
            </a:r>
            <a:r>
              <a:rPr lang="ru-RU" sz="2400" dirty="0" smtClean="0"/>
              <a:t> </a:t>
            </a:r>
            <a:r>
              <a:rPr lang="ru-RU" sz="2400" dirty="0" smtClean="0"/>
              <a:t>1934. </a:t>
            </a:r>
            <a:r>
              <a:rPr lang="ru-RU" sz="2400" dirty="0" err="1" smtClean="0"/>
              <a:t>Російський</a:t>
            </a:r>
            <a:r>
              <a:rPr lang="ru-RU" sz="2400" dirty="0" smtClean="0"/>
              <a:t> </a:t>
            </a:r>
            <a:r>
              <a:rPr lang="ru-RU" sz="2400" dirty="0" err="1" smtClean="0"/>
              <a:t>письменник</a:t>
            </a:r>
            <a:r>
              <a:rPr lang="ru-RU" sz="2400" dirty="0" smtClean="0"/>
              <a:t>, </a:t>
            </a:r>
            <a:r>
              <a:rPr lang="ru-RU" sz="2400" dirty="0" smtClean="0"/>
              <a:t>поет,</a:t>
            </a:r>
            <a:r>
              <a:rPr lang="ru-RU" sz="2400" dirty="0" smtClean="0"/>
              <a:t> </a:t>
            </a:r>
            <a:r>
              <a:rPr lang="ru-RU" sz="2400" dirty="0" err="1" smtClean="0"/>
              <a:t>критикстіховед</a:t>
            </a:r>
            <a:r>
              <a:rPr lang="ru-RU" sz="2400" dirty="0" smtClean="0"/>
              <a:t>; один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провідних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діячів</a:t>
            </a:r>
            <a:r>
              <a:rPr lang="ru-RU" sz="2400" dirty="0" smtClean="0"/>
              <a:t> </a:t>
            </a:r>
            <a:r>
              <a:rPr lang="ru-RU" sz="2400" dirty="0" err="1" smtClean="0"/>
              <a:t>російської</a:t>
            </a:r>
            <a:r>
              <a:rPr lang="ru-RU" sz="2400" dirty="0" smtClean="0"/>
              <a:t> </a:t>
            </a:r>
            <a:r>
              <a:rPr lang="ru-RU" sz="2400" dirty="0" err="1" smtClean="0"/>
              <a:t>символізму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4" name="Содержимое 3" descr="rubase_1_731166042_2132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142984"/>
            <a:ext cx="3428992" cy="51123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28604"/>
            <a:ext cx="5929322" cy="857256"/>
          </a:xfrm>
        </p:spPr>
        <p:txBody>
          <a:bodyPr/>
          <a:lstStyle/>
          <a:p>
            <a:pPr algn="ctr"/>
            <a:r>
              <a:rPr lang="uk-UA" dirty="0" smtClean="0"/>
              <a:t>Дитинство</a:t>
            </a:r>
            <a:endParaRPr lang="ru-RU" dirty="0"/>
          </a:p>
        </p:txBody>
      </p:sp>
      <p:pic>
        <p:nvPicPr>
          <p:cNvPr id="4" name="Содержимое 3" descr="Andrei_Bely_(Borya_Bugaev,_1885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500174"/>
            <a:ext cx="2750287" cy="43243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2786050" y="1857364"/>
            <a:ext cx="635795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err="1"/>
              <a:t>Н</a:t>
            </a:r>
            <a:r>
              <a:rPr lang="ru-RU" sz="2000" dirty="0" err="1" smtClean="0"/>
              <a:t>ародився</a:t>
            </a:r>
            <a:r>
              <a:rPr lang="ru-RU" sz="2000" dirty="0" smtClean="0"/>
              <a:t> </a:t>
            </a:r>
            <a:r>
              <a:rPr lang="ru-RU" sz="2000" dirty="0"/>
              <a:t>в 1880 </a:t>
            </a:r>
            <a:r>
              <a:rPr lang="ru-RU" sz="2000" dirty="0" err="1"/>
              <a:t>році</a:t>
            </a:r>
            <a:r>
              <a:rPr lang="ru-RU" sz="2000" dirty="0"/>
              <a:t>, 26 </a:t>
            </a:r>
            <a:r>
              <a:rPr lang="ru-RU" sz="2000" dirty="0" err="1"/>
              <a:t>жовтня</a:t>
            </a:r>
            <a:r>
              <a:rPr lang="ru-RU" sz="2000" dirty="0"/>
              <a:t>, в </a:t>
            </a:r>
            <a:r>
              <a:rPr lang="ru-RU" sz="2000" dirty="0" err="1"/>
              <a:t>Москві</a:t>
            </a:r>
            <a:r>
              <a:rPr lang="ru-RU" sz="2000" dirty="0"/>
              <a:t>. </a:t>
            </a:r>
            <a:r>
              <a:rPr lang="ru-RU" sz="2000" dirty="0" err="1"/>
              <a:t>Його</a:t>
            </a:r>
            <a:r>
              <a:rPr lang="ru-RU" sz="2000" dirty="0"/>
              <a:t> </a:t>
            </a:r>
            <a:r>
              <a:rPr lang="ru-RU" sz="2000" dirty="0" err="1"/>
              <a:t>батько</a:t>
            </a:r>
            <a:r>
              <a:rPr lang="ru-RU" sz="2000" dirty="0"/>
              <a:t>, </a:t>
            </a:r>
            <a:r>
              <a:rPr lang="ru-RU" sz="2000" dirty="0" err="1"/>
              <a:t>Микола</a:t>
            </a:r>
            <a:r>
              <a:rPr lang="ru-RU" sz="2000" dirty="0"/>
              <a:t> </a:t>
            </a:r>
            <a:r>
              <a:rPr lang="ru-RU" sz="2000" dirty="0" err="1"/>
              <a:t>Васильович</a:t>
            </a:r>
            <a:r>
              <a:rPr lang="ru-RU" sz="2000" dirty="0"/>
              <a:t> </a:t>
            </a:r>
            <a:r>
              <a:rPr lang="ru-RU" sz="2000" dirty="0" err="1"/>
              <a:t>Бугайов</a:t>
            </a:r>
            <a:r>
              <a:rPr lang="ru-RU" sz="2000" dirty="0"/>
              <a:t>, </a:t>
            </a:r>
            <a:r>
              <a:rPr lang="ru-RU" sz="2000" dirty="0" err="1"/>
              <a:t>був</a:t>
            </a:r>
            <a:r>
              <a:rPr lang="ru-RU" sz="2000" dirty="0"/>
              <a:t> </a:t>
            </a:r>
            <a:r>
              <a:rPr lang="ru-RU" sz="2000" dirty="0" smtClean="0"/>
              <a:t>деканом в </a:t>
            </a:r>
            <a:r>
              <a:rPr lang="ru-RU" sz="2000" dirty="0" err="1"/>
              <a:t>Московському</a:t>
            </a:r>
            <a:r>
              <a:rPr lang="ru-RU" sz="2000" dirty="0"/>
              <a:t> </a:t>
            </a:r>
            <a:r>
              <a:rPr lang="ru-RU" sz="2000" dirty="0" err="1"/>
              <a:t>університеті</a:t>
            </a:r>
            <a:r>
              <a:rPr lang="ru-RU" sz="2000" dirty="0"/>
              <a:t>. </a:t>
            </a:r>
            <a:r>
              <a:rPr lang="ru-RU" sz="2000" dirty="0" err="1" smtClean="0"/>
              <a:t>Мати</a:t>
            </a:r>
            <a:r>
              <a:rPr lang="ru-RU" sz="2000" dirty="0" smtClean="0"/>
              <a:t>, </a:t>
            </a:r>
            <a:r>
              <a:rPr lang="ru-RU" sz="2000" dirty="0" err="1"/>
              <a:t>Олександра</a:t>
            </a:r>
            <a:r>
              <a:rPr lang="ru-RU" sz="2000" dirty="0"/>
              <a:t> </a:t>
            </a:r>
            <a:r>
              <a:rPr lang="ru-RU" sz="2000" dirty="0" err="1"/>
              <a:t>Дмитрівна</a:t>
            </a:r>
            <a:r>
              <a:rPr lang="ru-RU" sz="2000" dirty="0"/>
              <a:t> </a:t>
            </a:r>
            <a:r>
              <a:rPr lang="ru-RU" sz="2000" dirty="0" smtClean="0"/>
              <a:t>, </a:t>
            </a:r>
            <a:r>
              <a:rPr lang="ru-RU" sz="2000" dirty="0" err="1"/>
              <a:t>вважалася</a:t>
            </a:r>
            <a:r>
              <a:rPr lang="ru-RU" sz="2000" dirty="0"/>
              <a:t> </a:t>
            </a:r>
            <a:r>
              <a:rPr lang="ru-RU" sz="2000" dirty="0" err="1"/>
              <a:t>визнаної</a:t>
            </a:r>
            <a:r>
              <a:rPr lang="ru-RU" sz="2000" dirty="0"/>
              <a:t> </a:t>
            </a:r>
            <a:r>
              <a:rPr lang="ru-RU" sz="2000" dirty="0" err="1"/>
              <a:t>московської</a:t>
            </a:r>
            <a:r>
              <a:rPr lang="ru-RU" sz="2000" dirty="0"/>
              <a:t> </a:t>
            </a:r>
            <a:r>
              <a:rPr lang="ru-RU" sz="2000" dirty="0" err="1"/>
              <a:t>красунею</a:t>
            </a:r>
            <a:r>
              <a:rPr lang="ru-RU" sz="2000" dirty="0"/>
              <a:t>.</a:t>
            </a:r>
          </a:p>
          <a:p>
            <a:pPr algn="ctr"/>
            <a:r>
              <a:rPr lang="ru-RU" sz="2000" dirty="0" err="1"/>
              <a:t>Дитинство</a:t>
            </a:r>
            <a:r>
              <a:rPr lang="ru-RU" sz="2000" dirty="0"/>
              <a:t> </a:t>
            </a:r>
            <a:r>
              <a:rPr lang="ru-RU" sz="2000" dirty="0" err="1" smtClean="0"/>
              <a:t>пройшло</a:t>
            </a:r>
            <a:r>
              <a:rPr lang="ru-RU" sz="2000" dirty="0" smtClean="0"/>
              <a:t> </a:t>
            </a:r>
            <a:r>
              <a:rPr lang="ru-RU" sz="2000" dirty="0" err="1"/>
              <a:t>під</a:t>
            </a:r>
            <a:r>
              <a:rPr lang="ru-RU" sz="2000" dirty="0"/>
              <a:t> </a:t>
            </a:r>
            <a:r>
              <a:rPr lang="ru-RU" sz="2000" dirty="0" err="1"/>
              <a:t>впливом</a:t>
            </a:r>
            <a:r>
              <a:rPr lang="ru-RU" sz="2000" dirty="0"/>
              <a:t> </a:t>
            </a:r>
            <a:r>
              <a:rPr lang="ru-RU" sz="2000" dirty="0" err="1"/>
              <a:t>батьків</a:t>
            </a:r>
            <a:r>
              <a:rPr lang="ru-RU" sz="2000" dirty="0"/>
              <a:t>, </a:t>
            </a:r>
            <a:r>
              <a:rPr lang="ru-RU" sz="2000" dirty="0" err="1"/>
              <a:t>які</a:t>
            </a:r>
            <a:r>
              <a:rPr lang="ru-RU" sz="2000" dirty="0"/>
              <a:t> </a:t>
            </a:r>
            <a:r>
              <a:rPr lang="ru-RU" sz="2000" dirty="0" err="1"/>
              <a:t>розуміли</a:t>
            </a:r>
            <a:r>
              <a:rPr lang="ru-RU" sz="2000" dirty="0"/>
              <a:t> </a:t>
            </a:r>
            <a:r>
              <a:rPr lang="ru-RU" sz="2000" dirty="0" err="1"/>
              <a:t>і</a:t>
            </a:r>
            <a:r>
              <a:rPr lang="ru-RU" sz="2000" dirty="0"/>
              <a:t> </a:t>
            </a:r>
            <a:r>
              <a:rPr lang="ru-RU" sz="2000" dirty="0" err="1"/>
              <a:t>життя</a:t>
            </a:r>
            <a:r>
              <a:rPr lang="ru-RU" sz="2000" dirty="0"/>
              <a:t>, </a:t>
            </a:r>
            <a:r>
              <a:rPr lang="ru-RU" sz="2000" dirty="0" err="1"/>
              <a:t>і</a:t>
            </a:r>
            <a:r>
              <a:rPr lang="ru-RU" sz="2000" dirty="0"/>
              <a:t> </a:t>
            </a:r>
            <a:r>
              <a:rPr lang="ru-RU" sz="2000" dirty="0" err="1"/>
              <a:t>проблеми</a:t>
            </a:r>
            <a:r>
              <a:rPr lang="ru-RU" sz="2000" dirty="0"/>
              <a:t> </a:t>
            </a:r>
            <a:r>
              <a:rPr lang="ru-RU" sz="2000" dirty="0" err="1"/>
              <a:t>виховання</a:t>
            </a:r>
            <a:r>
              <a:rPr lang="ru-RU" sz="2000" dirty="0"/>
              <a:t>, </a:t>
            </a:r>
            <a:r>
              <a:rPr lang="ru-RU" sz="2000" dirty="0" err="1"/>
              <a:t>немов</a:t>
            </a:r>
            <a:r>
              <a:rPr lang="ru-RU" sz="2000" dirty="0"/>
              <a:t> два </a:t>
            </a:r>
            <a:r>
              <a:rPr lang="ru-RU" sz="2000" dirty="0" err="1"/>
              <a:t>полюси</a:t>
            </a:r>
            <a:r>
              <a:rPr lang="ru-RU" sz="2000" dirty="0"/>
              <a:t> </a:t>
            </a:r>
            <a:r>
              <a:rPr lang="ru-RU" sz="2000" dirty="0" err="1"/>
              <a:t>магніту</a:t>
            </a:r>
            <a:r>
              <a:rPr lang="ru-RU" sz="2000" dirty="0"/>
              <a:t>. </a:t>
            </a:r>
            <a:r>
              <a:rPr lang="ru-RU" sz="2000" dirty="0" err="1"/>
              <a:t>Можливо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Андрій</a:t>
            </a:r>
            <a:r>
              <a:rPr lang="ru-RU" sz="2000" dirty="0"/>
              <a:t> </a:t>
            </a:r>
            <a:r>
              <a:rPr lang="ru-RU" sz="2000" dirty="0" err="1"/>
              <a:t>Білий</a:t>
            </a:r>
            <a:r>
              <a:rPr lang="ru-RU" sz="2000" dirty="0"/>
              <a:t> </a:t>
            </a:r>
            <a:r>
              <a:rPr lang="ru-RU" sz="2000" dirty="0" err="1"/>
              <a:t>прийняв</a:t>
            </a:r>
            <a:r>
              <a:rPr lang="ru-RU" sz="2000" dirty="0"/>
              <a:t> </a:t>
            </a:r>
            <a:r>
              <a:rPr lang="ru-RU" sz="2000" dirty="0" err="1"/>
              <a:t>свій</a:t>
            </a:r>
            <a:r>
              <a:rPr lang="ru-RU" sz="2000" dirty="0"/>
              <a:t> </a:t>
            </a:r>
            <a:r>
              <a:rPr lang="ru-RU" sz="2000" dirty="0" err="1"/>
              <a:t>псевдонім</a:t>
            </a:r>
            <a:r>
              <a:rPr lang="ru-RU" sz="2000" dirty="0"/>
              <a:t> </a:t>
            </a:r>
            <a:r>
              <a:rPr lang="ru-RU" sz="2000" dirty="0" err="1"/>
              <a:t>якраз</a:t>
            </a:r>
            <a:r>
              <a:rPr lang="ru-RU" sz="2000" dirty="0"/>
              <a:t> </a:t>
            </a:r>
            <a:r>
              <a:rPr lang="ru-RU" sz="2000" dirty="0" err="1"/>
              <a:t>під</a:t>
            </a:r>
            <a:r>
              <a:rPr lang="ru-RU" sz="2000" dirty="0"/>
              <a:t> </a:t>
            </a:r>
            <a:r>
              <a:rPr lang="ru-RU" sz="2000" dirty="0" err="1"/>
              <a:t>тиском</a:t>
            </a:r>
            <a:r>
              <a:rPr lang="ru-RU" sz="2000" dirty="0"/>
              <a:t> </a:t>
            </a:r>
            <a:r>
              <a:rPr lang="ru-RU" sz="2000" dirty="0" err="1"/>
              <a:t>спогадів</a:t>
            </a:r>
            <a:r>
              <a:rPr lang="ru-RU" sz="2000" dirty="0"/>
              <a:t> </a:t>
            </a:r>
            <a:r>
              <a:rPr lang="ru-RU" sz="2000" dirty="0" err="1"/>
              <a:t>дитинства</a:t>
            </a:r>
            <a:r>
              <a:rPr lang="ru-RU" sz="2000" dirty="0"/>
              <a:t>. І все ж </a:t>
            </a:r>
            <a:r>
              <a:rPr lang="ru-RU" sz="2000" dirty="0" err="1"/>
              <a:t>висококультурна</a:t>
            </a:r>
            <a:r>
              <a:rPr lang="ru-RU" sz="2000" dirty="0"/>
              <a:t> атмосфера </a:t>
            </a:r>
            <a:r>
              <a:rPr lang="ru-RU" sz="2000" dirty="0" err="1"/>
              <a:t>професорської</a:t>
            </a:r>
            <a:r>
              <a:rPr lang="ru-RU" sz="2000" dirty="0"/>
              <a:t> </a:t>
            </a:r>
            <a:r>
              <a:rPr lang="ru-RU" sz="2000" dirty="0" err="1"/>
              <a:t>родини</a:t>
            </a:r>
            <a:r>
              <a:rPr lang="ru-RU" sz="2000" dirty="0"/>
              <a:t> позитивно </a:t>
            </a:r>
            <a:r>
              <a:rPr lang="ru-RU" sz="2000" dirty="0" err="1"/>
              <a:t>діяла</a:t>
            </a:r>
            <a:r>
              <a:rPr lang="ru-RU" sz="2000" dirty="0"/>
              <a:t> на </a:t>
            </a:r>
            <a:r>
              <a:rPr lang="ru-RU" sz="2000" dirty="0" err="1"/>
              <a:t>інтелектуальний</a:t>
            </a:r>
            <a:r>
              <a:rPr lang="ru-RU" sz="2000" dirty="0"/>
              <a:t> </a:t>
            </a:r>
            <a:r>
              <a:rPr lang="ru-RU" sz="2000" dirty="0" err="1"/>
              <a:t>розвиток</a:t>
            </a:r>
            <a:r>
              <a:rPr lang="ru-RU" sz="2000" dirty="0"/>
              <a:t> хлопчика.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1472" y="5929330"/>
            <a:ext cx="1643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Боря </a:t>
            </a:r>
            <a:r>
              <a:rPr lang="ru-RU" dirty="0" err="1"/>
              <a:t>Бугайов</a:t>
            </a:r>
            <a:r>
              <a:rPr lang="ru-RU" dirty="0"/>
              <a:t> </a:t>
            </a:r>
            <a:r>
              <a:rPr lang="ru-RU" dirty="0" smtClean="0"/>
              <a:t>  (</a:t>
            </a:r>
            <a:r>
              <a:rPr lang="ru-RU" dirty="0"/>
              <a:t>1885)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868" y="571480"/>
            <a:ext cx="5572132" cy="62865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800" dirty="0" smtClean="0"/>
              <a:t>До </a:t>
            </a:r>
            <a:r>
              <a:rPr lang="ru-RU" sz="1800" dirty="0" err="1" smtClean="0"/>
              <a:t>двадцяти</a:t>
            </a:r>
            <a:r>
              <a:rPr lang="ru-RU" sz="1800" dirty="0" smtClean="0"/>
              <a:t> шести </a:t>
            </a:r>
            <a:r>
              <a:rPr lang="ru-RU" sz="1800" dirty="0" err="1" smtClean="0"/>
              <a:t>років</a:t>
            </a:r>
            <a:r>
              <a:rPr lang="ru-RU" sz="1800" dirty="0" smtClean="0"/>
              <a:t> Борис жив у самому </a:t>
            </a:r>
            <a:r>
              <a:rPr lang="ru-RU" sz="1800" dirty="0" err="1" smtClean="0"/>
              <a:t>центрі</a:t>
            </a:r>
            <a:r>
              <a:rPr lang="ru-RU" sz="1800" dirty="0" smtClean="0"/>
              <a:t> </a:t>
            </a:r>
            <a:r>
              <a:rPr lang="ru-RU" sz="1800" dirty="0" err="1" smtClean="0"/>
              <a:t>Москви</a:t>
            </a:r>
            <a:r>
              <a:rPr lang="ru-RU" sz="1800" dirty="0" smtClean="0"/>
              <a:t>, на </a:t>
            </a:r>
            <a:r>
              <a:rPr lang="ru-RU" sz="1800" dirty="0" err="1" smtClean="0"/>
              <a:t>Арбаті</a:t>
            </a:r>
            <a:r>
              <a:rPr lang="ru-RU" sz="1800" dirty="0" smtClean="0"/>
              <a:t>. </a:t>
            </a:r>
            <a:r>
              <a:rPr lang="ru-RU" sz="1800" dirty="0" smtClean="0"/>
              <a:t>З</a:t>
            </a:r>
            <a:r>
              <a:rPr lang="ru-RU" sz="1800" dirty="0" smtClean="0"/>
              <a:t> 1891 по 1899 </a:t>
            </a:r>
            <a:r>
              <a:rPr lang="ru-RU" sz="1800" dirty="0" err="1" smtClean="0"/>
              <a:t>він</a:t>
            </a:r>
            <a:r>
              <a:rPr lang="ru-RU" sz="1800" dirty="0" smtClean="0"/>
              <a:t> </a:t>
            </a:r>
            <a:r>
              <a:rPr lang="ru-RU" sz="1800" dirty="0" err="1" smtClean="0"/>
              <a:t>навчався</a:t>
            </a:r>
            <a:r>
              <a:rPr lang="ru-RU" sz="1800" dirty="0" smtClean="0"/>
              <a:t> в </a:t>
            </a:r>
            <a:r>
              <a:rPr lang="ru-RU" sz="1800" dirty="0" err="1" smtClean="0"/>
              <a:t>знаменитій</a:t>
            </a:r>
            <a:r>
              <a:rPr lang="ru-RU" sz="1800" dirty="0" smtClean="0"/>
              <a:t> </a:t>
            </a:r>
            <a:r>
              <a:rPr lang="ru-RU" sz="1800" dirty="0" err="1" smtClean="0"/>
              <a:t>гімназії</a:t>
            </a:r>
            <a:r>
              <a:rPr lang="ru-RU" sz="1800" dirty="0" smtClean="0"/>
              <a:t> Л. І. </a:t>
            </a:r>
            <a:r>
              <a:rPr lang="ru-RU" sz="1800" dirty="0" err="1" smtClean="0"/>
              <a:t>Поліванова</a:t>
            </a:r>
            <a:r>
              <a:rPr lang="ru-RU" sz="1800" dirty="0" smtClean="0"/>
              <a:t>, де в </a:t>
            </a:r>
            <a:r>
              <a:rPr lang="ru-RU" sz="1800" dirty="0" err="1" smtClean="0"/>
              <a:t>останніх</a:t>
            </a:r>
            <a:r>
              <a:rPr lang="ru-RU" sz="1800" dirty="0" smtClean="0"/>
              <a:t> </a:t>
            </a:r>
            <a:r>
              <a:rPr lang="ru-RU" sz="1800" dirty="0" err="1" smtClean="0"/>
              <a:t>класах</a:t>
            </a:r>
            <a:r>
              <a:rPr lang="ru-RU" sz="1800" dirty="0" smtClean="0"/>
              <a:t> </a:t>
            </a:r>
            <a:r>
              <a:rPr lang="ru-RU" sz="1800" dirty="0" err="1" smtClean="0"/>
              <a:t>захопився</a:t>
            </a:r>
            <a:r>
              <a:rPr lang="ru-RU" sz="1800" dirty="0" smtClean="0"/>
              <a:t> буддизмом, </a:t>
            </a:r>
            <a:r>
              <a:rPr lang="ru-RU" sz="1800" dirty="0" err="1" smtClean="0"/>
              <a:t>окультизмом</a:t>
            </a:r>
            <a:r>
              <a:rPr lang="ru-RU" sz="1800" dirty="0" smtClean="0"/>
              <a:t>, </a:t>
            </a:r>
            <a:r>
              <a:rPr lang="ru-RU" sz="1800" dirty="0" err="1" smtClean="0"/>
              <a:t>одночасно</a:t>
            </a:r>
            <a:r>
              <a:rPr lang="ru-RU" sz="1800" dirty="0" smtClean="0"/>
              <a:t> </a:t>
            </a:r>
            <a:r>
              <a:rPr lang="ru-RU" sz="1800" dirty="0" err="1" smtClean="0"/>
              <a:t>вивчаючи</a:t>
            </a:r>
            <a:r>
              <a:rPr lang="ru-RU" sz="1800" dirty="0" smtClean="0"/>
              <a:t> </a:t>
            </a:r>
            <a:r>
              <a:rPr lang="ru-RU" sz="1800" dirty="0" err="1" smtClean="0"/>
              <a:t>літературу</a:t>
            </a:r>
            <a:r>
              <a:rPr lang="ru-RU" sz="1800" dirty="0" smtClean="0"/>
              <a:t>. </a:t>
            </a:r>
            <a:r>
              <a:rPr lang="ru-RU" sz="1800" dirty="0" err="1" smtClean="0"/>
              <a:t>Особливий</a:t>
            </a:r>
            <a:r>
              <a:rPr lang="ru-RU" sz="1800" dirty="0" smtClean="0"/>
              <a:t> </a:t>
            </a:r>
            <a:r>
              <a:rPr lang="ru-RU" sz="1800" dirty="0" err="1" smtClean="0"/>
              <a:t>вплив</a:t>
            </a:r>
            <a:r>
              <a:rPr lang="ru-RU" sz="1800" dirty="0" smtClean="0"/>
              <a:t> на Бориса надавали </a:t>
            </a:r>
            <a:r>
              <a:rPr lang="ru-RU" sz="1800" dirty="0" err="1" smtClean="0"/>
              <a:t>тоді</a:t>
            </a:r>
            <a:r>
              <a:rPr lang="ru-RU" sz="1800" dirty="0" smtClean="0"/>
              <a:t> </a:t>
            </a:r>
            <a:r>
              <a:rPr lang="ru-RU" sz="1800" dirty="0" err="1" smtClean="0"/>
              <a:t>Достоєвський</a:t>
            </a:r>
            <a:r>
              <a:rPr lang="ru-RU" sz="1800" dirty="0" smtClean="0"/>
              <a:t>, </a:t>
            </a:r>
            <a:r>
              <a:rPr lang="ru-RU" sz="1800" dirty="0" err="1" smtClean="0"/>
              <a:t>Ібсен</a:t>
            </a:r>
            <a:r>
              <a:rPr lang="ru-RU" sz="1800" dirty="0" smtClean="0"/>
              <a:t>, </a:t>
            </a:r>
            <a:r>
              <a:rPr lang="ru-RU" sz="1800" dirty="0" err="1" smtClean="0"/>
              <a:t>Ніцше</a:t>
            </a:r>
            <a:r>
              <a:rPr lang="ru-RU" sz="1800" dirty="0" smtClean="0"/>
              <a:t>. Будучи </a:t>
            </a:r>
            <a:r>
              <a:rPr lang="ru-RU" sz="1800" dirty="0" err="1" smtClean="0"/>
              <a:t>гімназистом</a:t>
            </a:r>
            <a:r>
              <a:rPr lang="ru-RU" sz="1800" dirty="0" smtClean="0"/>
              <a:t>, </a:t>
            </a:r>
            <a:r>
              <a:rPr lang="ru-RU" sz="1800" dirty="0" err="1" smtClean="0"/>
              <a:t>зблизився</a:t>
            </a:r>
            <a:r>
              <a:rPr lang="ru-RU" sz="1800" dirty="0" smtClean="0"/>
              <a:t> </a:t>
            </a:r>
            <a:r>
              <a:rPr lang="ru-RU" sz="1800" dirty="0" err="1" smtClean="0"/>
              <a:t>з</a:t>
            </a:r>
            <a:r>
              <a:rPr lang="ru-RU" sz="1800" dirty="0" smtClean="0"/>
              <a:t> братом </a:t>
            </a:r>
            <a:r>
              <a:rPr lang="ru-RU" sz="1800" dirty="0" err="1" smtClean="0"/>
              <a:t>філософа</a:t>
            </a:r>
            <a:r>
              <a:rPr lang="ru-RU" sz="1800" dirty="0" smtClean="0"/>
              <a:t> </a:t>
            </a:r>
            <a:r>
              <a:rPr lang="ru-RU" sz="1800" dirty="0" err="1" smtClean="0"/>
              <a:t>Вл.Соловйова</a:t>
            </a:r>
            <a:r>
              <a:rPr lang="ru-RU" sz="1800" dirty="0" smtClean="0"/>
              <a:t>, </a:t>
            </a:r>
            <a:r>
              <a:rPr lang="ru-RU" sz="1800" dirty="0" err="1" smtClean="0"/>
              <a:t>видавцем</a:t>
            </a:r>
            <a:r>
              <a:rPr lang="ru-RU" sz="1800" dirty="0" smtClean="0"/>
              <a:t> </a:t>
            </a:r>
            <a:r>
              <a:rPr lang="ru-RU" sz="1800" dirty="0" err="1" smtClean="0"/>
              <a:t>його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праць</a:t>
            </a:r>
            <a:r>
              <a:rPr lang="ru-RU" sz="1800" dirty="0" smtClean="0"/>
              <a:t> </a:t>
            </a:r>
            <a:r>
              <a:rPr lang="ru-RU" sz="1800" dirty="0" err="1" smtClean="0"/>
              <a:t>Михайлом</a:t>
            </a:r>
            <a:r>
              <a:rPr lang="ru-RU" sz="1800" dirty="0" smtClean="0"/>
              <a:t> </a:t>
            </a:r>
            <a:r>
              <a:rPr lang="ru-RU" sz="1800" dirty="0" err="1" smtClean="0"/>
              <a:t>Сергійовичем</a:t>
            </a:r>
            <a:r>
              <a:rPr lang="ru-RU" sz="1800" dirty="0" smtClean="0"/>
              <a:t>.</a:t>
            </a:r>
          </a:p>
          <a:p>
            <a:pPr algn="ctr">
              <a:buNone/>
            </a:pPr>
            <a:r>
              <a:rPr lang="ru-RU" sz="1800" dirty="0" smtClean="0"/>
              <a:t>У 1899 </a:t>
            </a:r>
            <a:r>
              <a:rPr lang="ru-RU" sz="1800" dirty="0" err="1" smtClean="0"/>
              <a:t>році</a:t>
            </a:r>
            <a:r>
              <a:rPr lang="ru-RU" sz="1800" dirty="0" smtClean="0"/>
              <a:t> вступив на </a:t>
            </a:r>
            <a:r>
              <a:rPr lang="ru-RU" sz="1800" dirty="0" err="1" smtClean="0"/>
              <a:t>фізико-математичний</a:t>
            </a:r>
            <a:r>
              <a:rPr lang="ru-RU" sz="1800" dirty="0" smtClean="0"/>
              <a:t> факультет </a:t>
            </a:r>
            <a:r>
              <a:rPr lang="ru-RU" sz="1800" dirty="0" err="1" smtClean="0"/>
              <a:t>Московського</a:t>
            </a:r>
            <a:r>
              <a:rPr lang="ru-RU" sz="1800" dirty="0" smtClean="0"/>
              <a:t> </a:t>
            </a:r>
            <a:r>
              <a:rPr lang="ru-RU" sz="1800" dirty="0" err="1" smtClean="0"/>
              <a:t>університету</a:t>
            </a:r>
            <a:r>
              <a:rPr lang="ru-RU" sz="1800" dirty="0" smtClean="0"/>
              <a:t> </a:t>
            </a:r>
            <a:r>
              <a:rPr lang="ru-RU" sz="1800" dirty="0" smtClean="0"/>
              <a:t>. </a:t>
            </a:r>
            <a:r>
              <a:rPr lang="ru-RU" sz="1800" dirty="0" smtClean="0"/>
              <a:t>У </a:t>
            </a:r>
            <a:r>
              <a:rPr lang="ru-RU" sz="1800" dirty="0" err="1" smtClean="0"/>
              <a:t>студентські</a:t>
            </a:r>
            <a:r>
              <a:rPr lang="ru-RU" sz="1800" dirty="0" smtClean="0"/>
              <a:t> роки </a:t>
            </a:r>
            <a:r>
              <a:rPr lang="ru-RU" sz="1800" dirty="0" err="1" smtClean="0"/>
              <a:t>знайомиться</a:t>
            </a:r>
            <a:r>
              <a:rPr lang="ru-RU" sz="1800" dirty="0" smtClean="0"/>
              <a:t> </a:t>
            </a:r>
            <a:r>
              <a:rPr lang="ru-RU" sz="1800" dirty="0" err="1" smtClean="0"/>
              <a:t>зі</a:t>
            </a:r>
            <a:r>
              <a:rPr lang="ru-RU" sz="1800" dirty="0" smtClean="0"/>
              <a:t> "старшими </a:t>
            </a:r>
            <a:r>
              <a:rPr lang="ru-RU" sz="1800" dirty="0" err="1" smtClean="0"/>
              <a:t>символістами</a:t>
            </a:r>
            <a:r>
              <a:rPr lang="ru-RU" sz="1800" dirty="0" smtClean="0"/>
              <a:t>". З </a:t>
            </a:r>
            <a:r>
              <a:rPr lang="ru-RU" sz="1800" dirty="0" err="1" smtClean="0"/>
              <a:t>юнацьких</a:t>
            </a:r>
            <a:r>
              <a:rPr lang="ru-RU" sz="1800" dirty="0" smtClean="0"/>
              <a:t> </a:t>
            </a:r>
            <a:r>
              <a:rPr lang="ru-RU" sz="1800" dirty="0" err="1" smtClean="0"/>
              <a:t>років</a:t>
            </a:r>
            <a:r>
              <a:rPr lang="ru-RU" sz="1800" dirty="0" smtClean="0"/>
              <a:t> </a:t>
            </a:r>
            <a:r>
              <a:rPr lang="ru-RU" sz="1800" dirty="0" err="1" smtClean="0"/>
              <a:t>намагався</a:t>
            </a:r>
            <a:r>
              <a:rPr lang="ru-RU" sz="1800" dirty="0" smtClean="0"/>
              <a:t> </a:t>
            </a:r>
            <a:r>
              <a:rPr lang="ru-RU" sz="1800" dirty="0" err="1" smtClean="0"/>
              <a:t>поєднати</a:t>
            </a:r>
            <a:r>
              <a:rPr lang="ru-RU" sz="1800" dirty="0" smtClean="0"/>
              <a:t> </a:t>
            </a:r>
            <a:r>
              <a:rPr lang="ru-RU" sz="1800" dirty="0" err="1" smtClean="0"/>
              <a:t>художньо-містичні</a:t>
            </a:r>
            <a:r>
              <a:rPr lang="ru-RU" sz="1800" dirty="0" smtClean="0"/>
              <a:t> </a:t>
            </a:r>
            <a:r>
              <a:rPr lang="ru-RU" sz="1800" dirty="0" err="1" smtClean="0"/>
              <a:t>настрої</a:t>
            </a:r>
            <a:r>
              <a:rPr lang="ru-RU" sz="1800" dirty="0" smtClean="0"/>
              <a:t> </a:t>
            </a:r>
            <a:r>
              <a:rPr lang="ru-RU" sz="1800" dirty="0" err="1" smtClean="0"/>
              <a:t>з</a:t>
            </a:r>
            <a:r>
              <a:rPr lang="ru-RU" sz="1800" dirty="0" smtClean="0"/>
              <a:t> </a:t>
            </a:r>
            <a:r>
              <a:rPr lang="ru-RU" sz="1800" dirty="0" err="1" smtClean="0"/>
              <a:t>позитивізмом</a:t>
            </a:r>
            <a:r>
              <a:rPr lang="ru-RU" sz="1800" dirty="0" smtClean="0"/>
              <a:t>, </a:t>
            </a:r>
            <a:r>
              <a:rPr lang="ru-RU" sz="1800" dirty="0" err="1" smtClean="0"/>
              <a:t>з</a:t>
            </a:r>
            <a:r>
              <a:rPr lang="ru-RU" sz="1800" dirty="0" smtClean="0"/>
              <a:t> </a:t>
            </a:r>
            <a:r>
              <a:rPr lang="ru-RU" sz="1800" dirty="0" err="1" smtClean="0"/>
              <a:t>прагненням</a:t>
            </a:r>
            <a:r>
              <a:rPr lang="ru-RU" sz="1800" dirty="0" smtClean="0"/>
              <a:t> до </a:t>
            </a:r>
            <a:r>
              <a:rPr lang="ru-RU" sz="1800" dirty="0" err="1" smtClean="0"/>
              <a:t>точних</a:t>
            </a:r>
            <a:r>
              <a:rPr lang="ru-RU" sz="1800" dirty="0" smtClean="0"/>
              <a:t> наук. В </a:t>
            </a:r>
            <a:r>
              <a:rPr lang="ru-RU" sz="1800" dirty="0" err="1" smtClean="0"/>
              <a:t>університеті</a:t>
            </a:r>
            <a:r>
              <a:rPr lang="ru-RU" sz="1800" dirty="0" smtClean="0"/>
              <a:t> </a:t>
            </a:r>
            <a:r>
              <a:rPr lang="ru-RU" sz="1800" dirty="0" err="1" smtClean="0"/>
              <a:t>він</a:t>
            </a:r>
            <a:r>
              <a:rPr lang="ru-RU" sz="1800" dirty="0" smtClean="0"/>
              <a:t> </a:t>
            </a:r>
            <a:r>
              <a:rPr lang="ru-RU" sz="1800" dirty="0" err="1" smtClean="0"/>
              <a:t>працює</a:t>
            </a:r>
            <a:r>
              <a:rPr lang="ru-RU" sz="1800" dirty="0" smtClean="0"/>
              <a:t> </a:t>
            </a:r>
            <a:r>
              <a:rPr lang="ru-RU" sz="1800" dirty="0" err="1" smtClean="0"/>
              <a:t>з</a:t>
            </a:r>
            <a:r>
              <a:rPr lang="ru-RU" sz="1800" dirty="0" smtClean="0"/>
              <a:t> </a:t>
            </a:r>
            <a:r>
              <a:rPr lang="ru-RU" sz="1800" dirty="0" err="1" smtClean="0"/>
              <a:t>зоології</a:t>
            </a:r>
            <a:r>
              <a:rPr lang="ru-RU" sz="1800" dirty="0" smtClean="0"/>
              <a:t> </a:t>
            </a:r>
            <a:r>
              <a:rPr lang="ru-RU" sz="1800" dirty="0" err="1" smtClean="0"/>
              <a:t>безхребетних</a:t>
            </a:r>
            <a:r>
              <a:rPr lang="ru-RU" sz="1800" dirty="0" smtClean="0"/>
              <a:t>, </a:t>
            </a:r>
            <a:r>
              <a:rPr lang="ru-RU" sz="1800" dirty="0" err="1" smtClean="0"/>
              <a:t>вивчає</a:t>
            </a:r>
            <a:r>
              <a:rPr lang="ru-RU" sz="1800" dirty="0" smtClean="0"/>
              <a:t> </a:t>
            </a:r>
            <a:r>
              <a:rPr lang="ru-RU" sz="1800" dirty="0" err="1" smtClean="0"/>
              <a:t>Дарвіна</a:t>
            </a:r>
            <a:r>
              <a:rPr lang="ru-RU" sz="1800" dirty="0" smtClean="0"/>
              <a:t>.</a:t>
            </a:r>
          </a:p>
          <a:p>
            <a:pPr algn="ctr">
              <a:buNone/>
            </a:pPr>
            <a:r>
              <a:rPr lang="ru-RU" sz="1800" dirty="0" err="1" smtClean="0"/>
              <a:t>Восени</a:t>
            </a:r>
            <a:r>
              <a:rPr lang="ru-RU" sz="1800" dirty="0" smtClean="0"/>
              <a:t> 1903 </a:t>
            </a:r>
            <a:r>
              <a:rPr lang="ru-RU" sz="1800" dirty="0" err="1" smtClean="0"/>
              <a:t>навколо</a:t>
            </a:r>
            <a:r>
              <a:rPr lang="ru-RU" sz="1800" dirty="0" smtClean="0"/>
              <a:t> </a:t>
            </a:r>
            <a:r>
              <a:rPr lang="ru-RU" sz="1800" dirty="0" err="1" smtClean="0"/>
              <a:t>Андрія</a:t>
            </a:r>
            <a:r>
              <a:rPr lang="ru-RU" sz="1800" dirty="0" smtClean="0"/>
              <a:t> </a:t>
            </a:r>
            <a:r>
              <a:rPr lang="ru-RU" sz="1800" dirty="0" err="1" smtClean="0"/>
              <a:t>Білого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організувався</a:t>
            </a:r>
            <a:r>
              <a:rPr lang="ru-RU" sz="1800" dirty="0" smtClean="0"/>
              <a:t> </a:t>
            </a:r>
            <a:r>
              <a:rPr lang="ru-RU" sz="1800" dirty="0" err="1" smtClean="0"/>
              <a:t>літературний</a:t>
            </a:r>
            <a:r>
              <a:rPr lang="ru-RU" sz="1800" dirty="0" smtClean="0"/>
              <a:t> </a:t>
            </a:r>
            <a:r>
              <a:rPr lang="ru-RU" sz="1800" dirty="0" err="1" smtClean="0"/>
              <a:t>гурток</a:t>
            </a:r>
            <a:r>
              <a:rPr lang="ru-RU" sz="1800" dirty="0" smtClean="0"/>
              <a:t>,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отримав</a:t>
            </a:r>
            <a:r>
              <a:rPr lang="ru-RU" sz="1800" dirty="0" smtClean="0"/>
              <a:t> </a:t>
            </a:r>
            <a:r>
              <a:rPr lang="ru-RU" sz="1800" dirty="0" err="1" smtClean="0"/>
              <a:t>назву</a:t>
            </a:r>
            <a:r>
              <a:rPr lang="ru-RU" sz="1800" dirty="0" smtClean="0"/>
              <a:t> "</a:t>
            </a:r>
            <a:r>
              <a:rPr lang="ru-RU" sz="1800" dirty="0" err="1" smtClean="0"/>
              <a:t>Аргонавти</a:t>
            </a:r>
            <a:r>
              <a:rPr lang="ru-RU" sz="1800" dirty="0" smtClean="0"/>
              <a:t>".</a:t>
            </a:r>
            <a:endParaRPr lang="ru-RU" sz="1800" dirty="0" smtClean="0"/>
          </a:p>
          <a:p>
            <a:pPr algn="ctr"/>
            <a:endParaRPr lang="ru-RU" sz="1800" dirty="0"/>
          </a:p>
        </p:txBody>
      </p:sp>
      <p:pic>
        <p:nvPicPr>
          <p:cNvPr id="4" name="Рисунок 3" descr="800px-Plague_Beliy_Andrei_Arba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57298"/>
            <a:ext cx="4071934" cy="30975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642910" y="4572008"/>
            <a:ext cx="28575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В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будинку</a:t>
            </a:r>
            <a:r>
              <a:rPr lang="ru-RU" dirty="0"/>
              <a:t> </a:t>
            </a:r>
            <a:r>
              <a:rPr lang="ru-RU" dirty="0" err="1"/>
              <a:t>народився</a:t>
            </a:r>
            <a:r>
              <a:rPr lang="ru-RU" dirty="0"/>
              <a:t> </a:t>
            </a:r>
            <a:r>
              <a:rPr lang="ru-RU" dirty="0" err="1"/>
              <a:t>в</a:t>
            </a:r>
            <a:r>
              <a:rPr lang="ru-RU" dirty="0"/>
              <a:t> 1880 </a:t>
            </a:r>
            <a:r>
              <a:rPr lang="ru-RU" dirty="0" err="1"/>
              <a:t>і</a:t>
            </a:r>
            <a:r>
              <a:rPr lang="ru-RU" dirty="0"/>
              <a:t> жив до 1906 </a:t>
            </a:r>
            <a:r>
              <a:rPr lang="ru-RU" dirty="0" err="1"/>
              <a:t>Андрій</a:t>
            </a:r>
            <a:r>
              <a:rPr lang="ru-RU" dirty="0"/>
              <a:t> </a:t>
            </a:r>
            <a:r>
              <a:rPr lang="ru-RU" dirty="0" err="1"/>
              <a:t>Білий</a:t>
            </a:r>
            <a:r>
              <a:rPr lang="ru-RU" dirty="0"/>
              <a:t>. Москва, Арбат </a:t>
            </a:r>
            <a:r>
              <a:rPr lang="ru-RU" dirty="0" err="1"/>
              <a:t>вул</a:t>
            </a:r>
            <a:r>
              <a:rPr lang="ru-RU" dirty="0"/>
              <a:t>., 55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00496" y="571480"/>
            <a:ext cx="5143504" cy="6572296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sz="3400" dirty="0" smtClean="0"/>
              <a:t>В 1903 </a:t>
            </a:r>
            <a:r>
              <a:rPr lang="ru-RU" sz="3400" dirty="0" err="1" smtClean="0"/>
              <a:t>Білий</a:t>
            </a:r>
            <a:r>
              <a:rPr lang="ru-RU" sz="3400" dirty="0" smtClean="0"/>
              <a:t> почав </a:t>
            </a:r>
            <a:r>
              <a:rPr lang="ru-RU" sz="3400" dirty="0" err="1" smtClean="0"/>
              <a:t>листуватися</a:t>
            </a:r>
            <a:r>
              <a:rPr lang="ru-RU" sz="3400" dirty="0" smtClean="0"/>
              <a:t> </a:t>
            </a:r>
            <a:r>
              <a:rPr lang="ru-RU" sz="3400" dirty="0" err="1" smtClean="0"/>
              <a:t>з</a:t>
            </a:r>
            <a:r>
              <a:rPr lang="ru-RU" sz="3400" dirty="0" smtClean="0"/>
              <a:t> А. А. Блоком, в 1904 </a:t>
            </a:r>
            <a:r>
              <a:rPr lang="ru-RU" sz="3400" dirty="0" err="1" smtClean="0"/>
              <a:t>році</a:t>
            </a:r>
            <a:r>
              <a:rPr lang="ru-RU" sz="3400" dirty="0" smtClean="0"/>
              <a:t> </a:t>
            </a:r>
            <a:r>
              <a:rPr lang="ru-RU" sz="3400" dirty="0" err="1" smtClean="0"/>
              <a:t>відбулося</a:t>
            </a:r>
            <a:r>
              <a:rPr lang="ru-RU" sz="3400" dirty="0" smtClean="0"/>
              <a:t> </a:t>
            </a:r>
            <a:r>
              <a:rPr lang="ru-RU" sz="3400" dirty="0" err="1" smtClean="0"/>
              <a:t>особисте</a:t>
            </a:r>
            <a:r>
              <a:rPr lang="ru-RU" sz="3400" dirty="0" smtClean="0"/>
              <a:t> </a:t>
            </a:r>
            <a:r>
              <a:rPr lang="ru-RU" sz="3400" dirty="0" err="1" smtClean="0"/>
              <a:t>знайомство</a:t>
            </a:r>
            <a:r>
              <a:rPr lang="ru-RU" sz="3400" dirty="0" smtClean="0"/>
              <a:t>. До </a:t>
            </a:r>
            <a:r>
              <a:rPr lang="ru-RU" sz="3400" dirty="0" err="1" smtClean="0"/>
              <a:t>цього</a:t>
            </a:r>
            <a:r>
              <a:rPr lang="ru-RU" sz="3400" dirty="0" smtClean="0"/>
              <a:t>, в 1903 </a:t>
            </a:r>
            <a:r>
              <a:rPr lang="ru-RU" sz="3400" dirty="0" err="1" smtClean="0"/>
              <a:t>році</a:t>
            </a:r>
            <a:r>
              <a:rPr lang="ru-RU" sz="3400" dirty="0" smtClean="0"/>
              <a:t> </a:t>
            </a:r>
            <a:r>
              <a:rPr lang="ru-RU" sz="3400" dirty="0" err="1" smtClean="0"/>
              <a:t>він</a:t>
            </a:r>
            <a:r>
              <a:rPr lang="ru-RU" sz="3400" dirty="0" smtClean="0"/>
              <a:t> </a:t>
            </a:r>
            <a:r>
              <a:rPr lang="ru-RU" sz="3400" dirty="0" err="1" smtClean="0"/>
              <a:t>з</a:t>
            </a:r>
            <a:r>
              <a:rPr lang="ru-RU" sz="3400" dirty="0" smtClean="0"/>
              <a:t> </a:t>
            </a:r>
            <a:r>
              <a:rPr lang="ru-RU" sz="3400" dirty="0" err="1" smtClean="0"/>
              <a:t>відзнакою</a:t>
            </a:r>
            <a:r>
              <a:rPr lang="ru-RU" sz="3400" dirty="0" smtClean="0"/>
              <a:t> </a:t>
            </a:r>
            <a:r>
              <a:rPr lang="ru-RU" sz="3400" dirty="0" err="1" smtClean="0"/>
              <a:t>закінчив</a:t>
            </a:r>
            <a:r>
              <a:rPr lang="ru-RU" sz="3400" dirty="0" smtClean="0"/>
              <a:t> </a:t>
            </a:r>
            <a:r>
              <a:rPr lang="ru-RU" sz="3400" dirty="0" err="1" smtClean="0"/>
              <a:t>університет</a:t>
            </a:r>
            <a:r>
              <a:rPr lang="ru-RU" sz="3400" dirty="0" smtClean="0"/>
              <a:t>, </a:t>
            </a:r>
            <a:r>
              <a:rPr lang="ru-RU" sz="3400" dirty="0" err="1" smtClean="0"/>
              <a:t>але</a:t>
            </a:r>
            <a:r>
              <a:rPr lang="ru-RU" sz="3400" dirty="0" smtClean="0"/>
              <a:t> </a:t>
            </a:r>
            <a:r>
              <a:rPr lang="ru-RU" sz="3400" dirty="0" err="1" smtClean="0"/>
              <a:t>восени</a:t>
            </a:r>
            <a:r>
              <a:rPr lang="ru-RU" sz="3400" dirty="0" smtClean="0"/>
              <a:t> 1904 року вступив на </a:t>
            </a:r>
            <a:r>
              <a:rPr lang="ru-RU" sz="3400" dirty="0" err="1" smtClean="0"/>
              <a:t>історико-філологічний</a:t>
            </a:r>
            <a:r>
              <a:rPr lang="ru-RU" sz="3400" dirty="0" smtClean="0"/>
              <a:t> факультет </a:t>
            </a:r>
            <a:r>
              <a:rPr lang="ru-RU" sz="3400" dirty="0" err="1" smtClean="0"/>
              <a:t>університету</a:t>
            </a:r>
            <a:r>
              <a:rPr lang="ru-RU" sz="3400" dirty="0" smtClean="0"/>
              <a:t>, а </a:t>
            </a:r>
            <a:r>
              <a:rPr lang="ru-RU" sz="3400" dirty="0" err="1" smtClean="0"/>
              <a:t>проте</a:t>
            </a:r>
            <a:r>
              <a:rPr lang="ru-RU" sz="3400" dirty="0" smtClean="0"/>
              <a:t> в 1905 </a:t>
            </a:r>
            <a:r>
              <a:rPr lang="ru-RU" sz="3400" dirty="0" err="1" smtClean="0"/>
              <a:t>році</a:t>
            </a:r>
            <a:r>
              <a:rPr lang="ru-RU" sz="3400" dirty="0" smtClean="0"/>
              <a:t> </a:t>
            </a:r>
            <a:r>
              <a:rPr lang="ru-RU" sz="3400" dirty="0" err="1" smtClean="0"/>
              <a:t>припинив</a:t>
            </a:r>
            <a:r>
              <a:rPr lang="ru-RU" sz="3400" dirty="0" smtClean="0"/>
              <a:t> </a:t>
            </a:r>
            <a:r>
              <a:rPr lang="ru-RU" sz="3400" dirty="0" err="1" smtClean="0"/>
              <a:t>відвідувати</a:t>
            </a:r>
            <a:r>
              <a:rPr lang="ru-RU" sz="3400" dirty="0" smtClean="0"/>
              <a:t> </a:t>
            </a:r>
            <a:r>
              <a:rPr lang="ru-RU" sz="3400" dirty="0" err="1" smtClean="0"/>
              <a:t>заняття</a:t>
            </a:r>
            <a:r>
              <a:rPr lang="ru-RU" sz="3400" dirty="0" smtClean="0"/>
              <a:t>, в 1906 </a:t>
            </a:r>
            <a:r>
              <a:rPr lang="ru-RU" sz="3400" dirty="0" err="1" smtClean="0"/>
              <a:t>році</a:t>
            </a:r>
            <a:r>
              <a:rPr lang="ru-RU" sz="3400" dirty="0" smtClean="0"/>
              <a:t> подав </a:t>
            </a:r>
            <a:r>
              <a:rPr lang="ru-RU" sz="3400" dirty="0" err="1" smtClean="0"/>
              <a:t>прохання</a:t>
            </a:r>
            <a:r>
              <a:rPr lang="ru-RU" sz="3400" dirty="0" smtClean="0"/>
              <a:t> </a:t>
            </a:r>
            <a:r>
              <a:rPr lang="ru-RU" sz="3400" dirty="0" smtClean="0"/>
              <a:t>про </a:t>
            </a:r>
            <a:r>
              <a:rPr lang="ru-RU" sz="3400" dirty="0" err="1" smtClean="0"/>
              <a:t>відрахування</a:t>
            </a:r>
            <a:r>
              <a:rPr lang="ru-RU" sz="3400" dirty="0" smtClean="0"/>
              <a:t>.</a:t>
            </a:r>
          </a:p>
          <a:p>
            <a:pPr algn="ctr">
              <a:buNone/>
            </a:pPr>
            <a:r>
              <a:rPr lang="ru-RU" sz="3400" dirty="0" smtClean="0"/>
              <a:t>У той час </a:t>
            </a:r>
            <a:r>
              <a:rPr lang="ru-RU" sz="3400" dirty="0" err="1" smtClean="0"/>
              <a:t>найближчим</a:t>
            </a:r>
            <a:r>
              <a:rPr lang="ru-RU" sz="3400" dirty="0" smtClean="0"/>
              <a:t> другом для </a:t>
            </a:r>
            <a:r>
              <a:rPr lang="ru-RU" sz="3400" dirty="0" err="1" smtClean="0"/>
              <a:t>Білого</a:t>
            </a:r>
            <a:r>
              <a:rPr lang="ru-RU" sz="3400" dirty="0" smtClean="0"/>
              <a:t> </a:t>
            </a:r>
            <a:r>
              <a:rPr lang="ru-RU" sz="3400" dirty="0" err="1" smtClean="0"/>
              <a:t>був</a:t>
            </a:r>
            <a:r>
              <a:rPr lang="ru-RU" sz="3400" dirty="0" smtClean="0"/>
              <a:t> Блок, </a:t>
            </a:r>
            <a:r>
              <a:rPr lang="ru-RU" sz="3400" dirty="0" err="1" smtClean="0"/>
              <a:t>який</a:t>
            </a:r>
            <a:r>
              <a:rPr lang="ru-RU" sz="3400" dirty="0" smtClean="0"/>
              <a:t> мало часу </a:t>
            </a:r>
            <a:r>
              <a:rPr lang="ru-RU" sz="3400" dirty="0" err="1" smtClean="0"/>
              <a:t>приділяв</a:t>
            </a:r>
            <a:r>
              <a:rPr lang="ru-RU" sz="3400" dirty="0" smtClean="0"/>
              <a:t> </a:t>
            </a:r>
            <a:r>
              <a:rPr lang="ru-RU" sz="3400" dirty="0" err="1" smtClean="0"/>
              <a:t>своїй</a:t>
            </a:r>
            <a:r>
              <a:rPr lang="ru-RU" sz="3400" dirty="0" smtClean="0"/>
              <a:t> </a:t>
            </a:r>
            <a:r>
              <a:rPr lang="ru-RU" sz="3400" dirty="0" err="1" smtClean="0"/>
              <a:t>молодій</a:t>
            </a:r>
            <a:r>
              <a:rPr lang="ru-RU" sz="3400" dirty="0" smtClean="0"/>
              <a:t> </a:t>
            </a:r>
            <a:r>
              <a:rPr lang="ru-RU" sz="3400" dirty="0" err="1" smtClean="0"/>
              <a:t>дружині</a:t>
            </a:r>
            <a:r>
              <a:rPr lang="ru-RU" sz="3400" dirty="0" smtClean="0"/>
              <a:t> </a:t>
            </a:r>
            <a:r>
              <a:rPr lang="ru-RU" sz="3400" dirty="0" err="1" smtClean="0"/>
              <a:t>Любові</a:t>
            </a:r>
            <a:r>
              <a:rPr lang="ru-RU" sz="3400" dirty="0" smtClean="0"/>
              <a:t> Менделеевой. </a:t>
            </a:r>
            <a:r>
              <a:rPr lang="ru-RU" sz="3400" dirty="0" err="1" smtClean="0"/>
              <a:t>Андрій</a:t>
            </a:r>
            <a:r>
              <a:rPr lang="ru-RU" sz="3400" dirty="0" smtClean="0"/>
              <a:t> </a:t>
            </a:r>
            <a:r>
              <a:rPr lang="ru-RU" sz="3400" dirty="0" err="1" smtClean="0"/>
              <a:t>Білий</a:t>
            </a:r>
            <a:r>
              <a:rPr lang="ru-RU" sz="3400" dirty="0" smtClean="0"/>
              <a:t> став таким </a:t>
            </a:r>
            <a:r>
              <a:rPr lang="ru-RU" sz="3400" dirty="0" err="1" smtClean="0"/>
              <a:t>близьким</a:t>
            </a:r>
            <a:r>
              <a:rPr lang="ru-RU" sz="3400" dirty="0" smtClean="0"/>
              <a:t> </a:t>
            </a:r>
            <a:r>
              <a:rPr lang="ru-RU" sz="3400" dirty="0" err="1" smtClean="0"/>
              <a:t>Менделєєва</a:t>
            </a:r>
            <a:r>
              <a:rPr lang="ru-RU" sz="3400" dirty="0" smtClean="0"/>
              <a:t>, </a:t>
            </a:r>
            <a:r>
              <a:rPr lang="ru-RU" sz="3400" dirty="0" err="1" smtClean="0"/>
              <a:t>що</a:t>
            </a:r>
            <a:r>
              <a:rPr lang="ru-RU" sz="3400" dirty="0" smtClean="0"/>
              <a:t> вона </a:t>
            </a:r>
            <a:r>
              <a:rPr lang="ru-RU" sz="3400" dirty="0" err="1" smtClean="0"/>
              <a:t>зненацька</a:t>
            </a:r>
            <a:r>
              <a:rPr lang="ru-RU" sz="3400" dirty="0" smtClean="0"/>
              <a:t> </a:t>
            </a:r>
            <a:r>
              <a:rPr lang="ru-RU" sz="3400" dirty="0" err="1" smtClean="0"/>
              <a:t>закохалася</a:t>
            </a:r>
            <a:r>
              <a:rPr lang="ru-RU" sz="3400" dirty="0" smtClean="0"/>
              <a:t> в </a:t>
            </a:r>
            <a:r>
              <a:rPr lang="ru-RU" sz="3400" dirty="0" err="1" smtClean="0"/>
              <a:t>нього</a:t>
            </a:r>
            <a:r>
              <a:rPr lang="ru-RU" sz="3400" dirty="0" smtClean="0"/>
              <a:t> </a:t>
            </a:r>
            <a:r>
              <a:rPr lang="ru-RU" sz="3400" dirty="0" err="1" smtClean="0"/>
              <a:t>і</a:t>
            </a:r>
            <a:r>
              <a:rPr lang="ru-RU" sz="3400" dirty="0" smtClean="0"/>
              <a:t> одного разу </a:t>
            </a:r>
            <a:r>
              <a:rPr lang="ru-RU" sz="3400" dirty="0" err="1" smtClean="0"/>
              <a:t>відкрила</a:t>
            </a:r>
            <a:r>
              <a:rPr lang="ru-RU" sz="3400" dirty="0" smtClean="0"/>
              <a:t> </a:t>
            </a:r>
            <a:r>
              <a:rPr lang="ru-RU" sz="3400" dirty="0" err="1" smtClean="0"/>
              <a:t>свої</a:t>
            </a:r>
            <a:r>
              <a:rPr lang="ru-RU" sz="3400" dirty="0" smtClean="0"/>
              <a:t> </a:t>
            </a:r>
            <a:r>
              <a:rPr lang="ru-RU" sz="3400" dirty="0" err="1" smtClean="0"/>
              <a:t>почуття</a:t>
            </a:r>
            <a:r>
              <a:rPr lang="ru-RU" sz="3400" dirty="0" smtClean="0"/>
              <a:t>. Юнак </a:t>
            </a:r>
            <a:r>
              <a:rPr lang="ru-RU" sz="3400" dirty="0" err="1" smtClean="0"/>
              <a:t>відповів</a:t>
            </a:r>
            <a:r>
              <a:rPr lang="ru-RU" sz="3400" dirty="0" smtClean="0"/>
              <a:t> </a:t>
            </a:r>
            <a:r>
              <a:rPr lang="ru-RU" sz="3400" dirty="0" err="1" smtClean="0"/>
              <a:t>взаємністю</a:t>
            </a:r>
            <a:r>
              <a:rPr lang="ru-RU" sz="3400" dirty="0" smtClean="0"/>
              <a:t>, </a:t>
            </a:r>
            <a:r>
              <a:rPr lang="ru-RU" sz="3400" dirty="0" err="1" smtClean="0"/>
              <a:t>зізнавшись</a:t>
            </a:r>
            <a:r>
              <a:rPr lang="ru-RU" sz="3400" dirty="0" smtClean="0"/>
              <a:t> у </a:t>
            </a:r>
            <a:r>
              <a:rPr lang="ru-RU" sz="3400" dirty="0" err="1" smtClean="0"/>
              <a:t>самій</a:t>
            </a:r>
            <a:r>
              <a:rPr lang="ru-RU" sz="3400" dirty="0" smtClean="0"/>
              <a:t> </a:t>
            </a:r>
            <a:r>
              <a:rPr lang="ru-RU" sz="3400" dirty="0" err="1" smtClean="0"/>
              <a:t>палкої</a:t>
            </a:r>
            <a:r>
              <a:rPr lang="ru-RU" sz="3400" dirty="0" smtClean="0"/>
              <a:t> </a:t>
            </a:r>
            <a:r>
              <a:rPr lang="ru-RU" sz="3400" dirty="0" err="1" smtClean="0"/>
              <a:t>любові</a:t>
            </a:r>
            <a:r>
              <a:rPr lang="ru-RU" sz="3400" dirty="0" smtClean="0"/>
              <a:t>. Тонко </a:t>
            </a:r>
            <a:r>
              <a:rPr lang="ru-RU" sz="3400" dirty="0" err="1" smtClean="0"/>
              <a:t>відчуває</a:t>
            </a:r>
            <a:r>
              <a:rPr lang="ru-RU" sz="3400" dirty="0" smtClean="0"/>
              <a:t> </a:t>
            </a:r>
            <a:r>
              <a:rPr lang="ru-RU" sz="3400" dirty="0" err="1" smtClean="0"/>
              <a:t>і</a:t>
            </a:r>
            <a:r>
              <a:rPr lang="ru-RU" sz="3400" dirty="0" smtClean="0"/>
              <a:t> </a:t>
            </a:r>
            <a:r>
              <a:rPr lang="ru-RU" sz="3400" dirty="0" err="1" smtClean="0"/>
              <a:t>глибоко</a:t>
            </a:r>
            <a:r>
              <a:rPr lang="ru-RU" sz="3400" dirty="0" smtClean="0"/>
              <a:t> </a:t>
            </a:r>
            <a:r>
              <a:rPr lang="ru-RU" sz="3400" dirty="0" err="1" smtClean="0"/>
              <a:t>переживає</a:t>
            </a:r>
            <a:r>
              <a:rPr lang="ru-RU" sz="3400" dirty="0" smtClean="0"/>
              <a:t> </a:t>
            </a:r>
            <a:r>
              <a:rPr lang="ru-RU" sz="3400" dirty="0" err="1" smtClean="0"/>
              <a:t>жінка</a:t>
            </a:r>
            <a:r>
              <a:rPr lang="ru-RU" sz="3400" dirty="0" smtClean="0"/>
              <a:t> не могла </a:t>
            </a:r>
            <a:r>
              <a:rPr lang="ru-RU" sz="3400" dirty="0" err="1" smtClean="0"/>
              <a:t>залишити</a:t>
            </a:r>
            <a:r>
              <a:rPr lang="ru-RU" sz="3400" dirty="0" smtClean="0"/>
              <a:t> </a:t>
            </a:r>
            <a:r>
              <a:rPr lang="ru-RU" sz="3400" dirty="0" err="1" smtClean="0"/>
              <a:t>байдужим</a:t>
            </a:r>
            <a:r>
              <a:rPr lang="ru-RU" sz="3400" dirty="0" smtClean="0"/>
              <a:t> </a:t>
            </a:r>
            <a:r>
              <a:rPr lang="ru-RU" sz="3400" dirty="0" err="1" smtClean="0"/>
              <a:t>такої</a:t>
            </a:r>
            <a:r>
              <a:rPr lang="ru-RU" sz="3400" dirty="0" smtClean="0"/>
              <a:t> </a:t>
            </a:r>
            <a:r>
              <a:rPr lang="ru-RU" sz="3400" dirty="0" err="1" smtClean="0"/>
              <a:t>людини</a:t>
            </a:r>
            <a:r>
              <a:rPr lang="ru-RU" sz="3400" dirty="0" smtClean="0"/>
              <a:t>, як </a:t>
            </a:r>
            <a:r>
              <a:rPr lang="ru-RU" sz="3400" dirty="0" err="1" smtClean="0"/>
              <a:t>Андрій</a:t>
            </a:r>
            <a:r>
              <a:rPr lang="ru-RU" sz="3400" dirty="0" smtClean="0"/>
              <a:t> </a:t>
            </a:r>
            <a:r>
              <a:rPr lang="ru-RU" sz="3400" dirty="0" err="1" smtClean="0"/>
              <a:t>Білий</a:t>
            </a:r>
            <a:r>
              <a:rPr lang="ru-RU" sz="3400" dirty="0" smtClean="0"/>
              <a:t>. Вони стали </a:t>
            </a:r>
            <a:r>
              <a:rPr lang="ru-RU" sz="3400" dirty="0" err="1" smtClean="0"/>
              <a:t>коханцями</a:t>
            </a:r>
            <a:r>
              <a:rPr lang="ru-RU" sz="3400" dirty="0" smtClean="0"/>
              <a:t>.</a:t>
            </a:r>
          </a:p>
          <a:p>
            <a:endParaRPr lang="ru-RU" dirty="0"/>
          </a:p>
        </p:txBody>
      </p:sp>
      <p:pic>
        <p:nvPicPr>
          <p:cNvPr id="4" name="Рисунок 3" descr="Block_Lubov_Dmitrievn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857232"/>
            <a:ext cx="3724275" cy="539115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5" name="Прямоугольник 4"/>
          <p:cNvSpPr/>
          <p:nvPr/>
        </p:nvSpPr>
        <p:spPr>
          <a:xfrm>
            <a:off x="571472" y="6286520"/>
            <a:ext cx="34900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/>
              <a:t>Любов</a:t>
            </a:r>
            <a:r>
              <a:rPr lang="ru-RU" dirty="0"/>
              <a:t> </a:t>
            </a:r>
            <a:r>
              <a:rPr lang="ru-RU" dirty="0" err="1"/>
              <a:t>Дмитрівна</a:t>
            </a:r>
            <a:r>
              <a:rPr lang="ru-RU" dirty="0"/>
              <a:t> </a:t>
            </a:r>
            <a:r>
              <a:rPr lang="ru-RU" dirty="0" err="1"/>
              <a:t>Менделєєва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86116" y="714356"/>
            <a:ext cx="5857884" cy="614364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1700" dirty="0" err="1" smtClean="0"/>
              <a:t>Білий</a:t>
            </a:r>
            <a:r>
              <a:rPr lang="ru-RU" sz="1700" dirty="0" smtClean="0"/>
              <a:t> </a:t>
            </a:r>
            <a:r>
              <a:rPr lang="ru-RU" sz="1700" dirty="0" err="1" smtClean="0"/>
              <a:t>більше</a:t>
            </a:r>
            <a:r>
              <a:rPr lang="ru-RU" sz="1700" dirty="0" smtClean="0"/>
              <a:t> </a:t>
            </a:r>
            <a:r>
              <a:rPr lang="ru-RU" sz="1700" dirty="0" err="1" smtClean="0"/>
              <a:t>двох</a:t>
            </a:r>
            <a:r>
              <a:rPr lang="ru-RU" sz="1700" dirty="0" smtClean="0"/>
              <a:t> </a:t>
            </a:r>
            <a:r>
              <a:rPr lang="ru-RU" sz="1700" dirty="0" err="1" smtClean="0"/>
              <a:t>років</a:t>
            </a:r>
            <a:r>
              <a:rPr lang="ru-RU" sz="1700" dirty="0" smtClean="0"/>
              <a:t> жив за </a:t>
            </a:r>
            <a:r>
              <a:rPr lang="ru-RU" sz="1700" dirty="0" smtClean="0"/>
              <a:t>кордоном</a:t>
            </a:r>
            <a:r>
              <a:rPr lang="ru-RU" sz="1700" dirty="0" smtClean="0"/>
              <a:t>.</a:t>
            </a:r>
            <a:r>
              <a:rPr lang="ru-RU" sz="1700" dirty="0" smtClean="0"/>
              <a:t> Повернувшись </a:t>
            </a:r>
            <a:r>
              <a:rPr lang="ru-RU" sz="1700" dirty="0" smtClean="0"/>
              <a:t>до </a:t>
            </a:r>
            <a:r>
              <a:rPr lang="ru-RU" sz="1700" dirty="0" err="1" smtClean="0"/>
              <a:t>Росії</a:t>
            </a:r>
            <a:r>
              <a:rPr lang="ru-RU" sz="1700" dirty="0" smtClean="0"/>
              <a:t>, в </a:t>
            </a:r>
            <a:r>
              <a:rPr lang="ru-RU" sz="1700" dirty="0" err="1" smtClean="0"/>
              <a:t>квітні</a:t>
            </a:r>
            <a:r>
              <a:rPr lang="ru-RU" sz="1700" dirty="0" smtClean="0"/>
              <a:t> 1909 року поет </a:t>
            </a:r>
            <a:r>
              <a:rPr lang="ru-RU" sz="1700" dirty="0" err="1" smtClean="0"/>
              <a:t>зблизився</a:t>
            </a:r>
            <a:r>
              <a:rPr lang="ru-RU" sz="1700" dirty="0" smtClean="0"/>
              <a:t> </a:t>
            </a:r>
            <a:r>
              <a:rPr lang="ru-RU" sz="1700" dirty="0" err="1" smtClean="0"/>
              <a:t>з</a:t>
            </a:r>
            <a:r>
              <a:rPr lang="ru-RU" sz="1700" dirty="0" smtClean="0"/>
              <a:t> Асею (</a:t>
            </a:r>
            <a:r>
              <a:rPr lang="ru-RU" sz="1700" dirty="0" err="1" smtClean="0"/>
              <a:t>Ганною</a:t>
            </a:r>
            <a:r>
              <a:rPr lang="ru-RU" sz="1700" dirty="0" smtClean="0"/>
              <a:t> </a:t>
            </a:r>
            <a:r>
              <a:rPr lang="ru-RU" sz="1700" dirty="0" err="1" smtClean="0"/>
              <a:t>Олексіївною</a:t>
            </a:r>
            <a:r>
              <a:rPr lang="ru-RU" sz="1700" dirty="0" smtClean="0"/>
              <a:t>) Тургеневой </a:t>
            </a:r>
            <a:r>
              <a:rPr lang="ru-RU" sz="1700" dirty="0" err="1" smtClean="0"/>
              <a:t>і</a:t>
            </a:r>
            <a:r>
              <a:rPr lang="ru-RU" sz="1700" dirty="0" smtClean="0"/>
              <a:t> </a:t>
            </a:r>
            <a:r>
              <a:rPr lang="ru-RU" sz="1700" dirty="0" smtClean="0"/>
              <a:t>разом </a:t>
            </a:r>
            <a:r>
              <a:rPr lang="ru-RU" sz="1700" dirty="0" err="1" smtClean="0"/>
              <a:t>з</a:t>
            </a:r>
            <a:r>
              <a:rPr lang="ru-RU" sz="1700" dirty="0" smtClean="0"/>
              <a:t> нею в 1911 </a:t>
            </a:r>
            <a:r>
              <a:rPr lang="ru-RU" sz="1700" dirty="0" err="1" smtClean="0"/>
              <a:t>році</a:t>
            </a:r>
            <a:r>
              <a:rPr lang="ru-RU" sz="1700" dirty="0" smtClean="0"/>
              <a:t> </a:t>
            </a:r>
            <a:r>
              <a:rPr lang="ru-RU" sz="1700" dirty="0" err="1" smtClean="0"/>
              <a:t>здійснив</a:t>
            </a:r>
            <a:r>
              <a:rPr lang="ru-RU" sz="1700" dirty="0" smtClean="0"/>
              <a:t> ряд </a:t>
            </a:r>
            <a:r>
              <a:rPr lang="ru-RU" sz="1700" dirty="0" err="1" smtClean="0"/>
              <a:t>подорожей</a:t>
            </a:r>
            <a:r>
              <a:rPr lang="ru-RU" sz="1700" dirty="0" smtClean="0"/>
              <a:t> через </a:t>
            </a:r>
            <a:r>
              <a:rPr lang="ru-RU" sz="1700" dirty="0" err="1" smtClean="0"/>
              <a:t>Сицилію</a:t>
            </a:r>
            <a:r>
              <a:rPr lang="ru-RU" sz="1700" dirty="0" smtClean="0"/>
              <a:t> - </a:t>
            </a:r>
            <a:r>
              <a:rPr lang="ru-RU" sz="1700" dirty="0" err="1" smtClean="0"/>
              <a:t>Туніс</a:t>
            </a:r>
            <a:r>
              <a:rPr lang="ru-RU" sz="1700" dirty="0" smtClean="0"/>
              <a:t> - </a:t>
            </a:r>
            <a:r>
              <a:rPr lang="ru-RU" sz="1700" dirty="0" err="1" smtClean="0"/>
              <a:t>Єгипет</a:t>
            </a:r>
            <a:r>
              <a:rPr lang="ru-RU" sz="1700" dirty="0" smtClean="0"/>
              <a:t> - Палестину </a:t>
            </a:r>
            <a:r>
              <a:rPr lang="ru-RU" sz="1700" dirty="0" smtClean="0"/>
              <a:t>.У </a:t>
            </a:r>
            <a:r>
              <a:rPr lang="ru-RU" sz="1700" dirty="0" smtClean="0"/>
              <a:t>1912 в </a:t>
            </a:r>
            <a:r>
              <a:rPr lang="ru-RU" sz="1700" dirty="0" err="1" smtClean="0"/>
              <a:t>Берліні</a:t>
            </a:r>
            <a:r>
              <a:rPr lang="ru-RU" sz="1700" dirty="0" smtClean="0"/>
              <a:t> </a:t>
            </a:r>
            <a:r>
              <a:rPr lang="ru-RU" sz="1700" dirty="0" err="1" smtClean="0"/>
              <a:t>він</a:t>
            </a:r>
            <a:r>
              <a:rPr lang="ru-RU" sz="1700" dirty="0" smtClean="0"/>
              <a:t> </a:t>
            </a:r>
            <a:r>
              <a:rPr lang="ru-RU" sz="1700" dirty="0" err="1" smtClean="0"/>
              <a:t>познайомився</a:t>
            </a:r>
            <a:r>
              <a:rPr lang="ru-RU" sz="1700" dirty="0" smtClean="0"/>
              <a:t> </a:t>
            </a:r>
            <a:r>
              <a:rPr lang="ru-RU" sz="1700" dirty="0" err="1" smtClean="0"/>
              <a:t>з</a:t>
            </a:r>
            <a:r>
              <a:rPr lang="ru-RU" sz="1700" dirty="0" smtClean="0"/>
              <a:t> Рудольфом Штейнер, став </a:t>
            </a:r>
            <a:r>
              <a:rPr lang="ru-RU" sz="1700" dirty="0" err="1" smtClean="0"/>
              <a:t>його</a:t>
            </a:r>
            <a:r>
              <a:rPr lang="ru-RU" sz="1700" dirty="0" smtClean="0"/>
              <a:t> </a:t>
            </a:r>
            <a:r>
              <a:rPr lang="ru-RU" sz="1700" dirty="0" err="1" smtClean="0"/>
              <a:t>учнем</a:t>
            </a:r>
            <a:r>
              <a:rPr lang="ru-RU" sz="1700" dirty="0" smtClean="0"/>
              <a:t> </a:t>
            </a:r>
            <a:r>
              <a:rPr lang="ru-RU" sz="1700" dirty="0" err="1" smtClean="0"/>
              <a:t>і</a:t>
            </a:r>
            <a:r>
              <a:rPr lang="ru-RU" sz="1700" dirty="0" smtClean="0"/>
              <a:t> без оглядки </a:t>
            </a:r>
            <a:r>
              <a:rPr lang="ru-RU" sz="1700" dirty="0" err="1" smtClean="0"/>
              <a:t>віддався</a:t>
            </a:r>
            <a:r>
              <a:rPr lang="ru-RU" sz="1700" dirty="0" smtClean="0"/>
              <a:t> </a:t>
            </a:r>
            <a:r>
              <a:rPr lang="ru-RU" sz="1700" dirty="0" err="1" smtClean="0"/>
              <a:t>своєму</a:t>
            </a:r>
            <a:r>
              <a:rPr lang="ru-RU" sz="1700" dirty="0" smtClean="0"/>
              <a:t> </a:t>
            </a:r>
            <a:r>
              <a:rPr lang="ru-RU" sz="1700" dirty="0" err="1" smtClean="0"/>
              <a:t>учнівству.Коли</a:t>
            </a:r>
            <a:r>
              <a:rPr lang="ru-RU" sz="1700" dirty="0" smtClean="0"/>
              <a:t> </a:t>
            </a:r>
            <a:r>
              <a:rPr lang="ru-RU" sz="1700" dirty="0" err="1" smtClean="0"/>
              <a:t>вибухнула</a:t>
            </a:r>
            <a:r>
              <a:rPr lang="ru-RU" sz="1700" dirty="0" smtClean="0"/>
              <a:t> </a:t>
            </a:r>
            <a:r>
              <a:rPr lang="ru-RU" sz="1700" dirty="0" err="1" smtClean="0"/>
              <a:t>війна</a:t>
            </a:r>
            <a:r>
              <a:rPr lang="ru-RU" sz="1700" dirty="0" smtClean="0"/>
              <a:t> 1914 року, Штейнер </a:t>
            </a:r>
            <a:r>
              <a:rPr lang="ru-RU" sz="1700" dirty="0" err="1" smtClean="0"/>
              <a:t>зі</a:t>
            </a:r>
            <a:r>
              <a:rPr lang="ru-RU" sz="1700" dirty="0" smtClean="0"/>
              <a:t> </a:t>
            </a:r>
            <a:r>
              <a:rPr lang="ru-RU" sz="1700" dirty="0" err="1" smtClean="0"/>
              <a:t>своїми</a:t>
            </a:r>
            <a:r>
              <a:rPr lang="ru-RU" sz="1700" dirty="0" smtClean="0"/>
              <a:t> </a:t>
            </a:r>
            <a:r>
              <a:rPr lang="ru-RU" sz="1700" dirty="0" err="1" smtClean="0"/>
              <a:t>учнями</a:t>
            </a:r>
            <a:r>
              <a:rPr lang="ru-RU" sz="1700" dirty="0" smtClean="0"/>
              <a:t> </a:t>
            </a:r>
            <a:r>
              <a:rPr lang="ru-RU" sz="1700" dirty="0" err="1" smtClean="0"/>
              <a:t>перебралися</a:t>
            </a:r>
            <a:r>
              <a:rPr lang="ru-RU" sz="1700" dirty="0" smtClean="0"/>
              <a:t> в Дорн, </a:t>
            </a:r>
            <a:r>
              <a:rPr lang="ru-RU" sz="1700" dirty="0" err="1" smtClean="0"/>
              <a:t>Швейцарія</a:t>
            </a:r>
            <a:r>
              <a:rPr lang="ru-RU" sz="1700" dirty="0" smtClean="0"/>
              <a:t>. Там </a:t>
            </a:r>
            <a:r>
              <a:rPr lang="ru-RU" sz="1700" dirty="0" err="1" smtClean="0"/>
              <a:t>почалося</a:t>
            </a:r>
            <a:r>
              <a:rPr lang="ru-RU" sz="1700" dirty="0" smtClean="0"/>
              <a:t> </a:t>
            </a:r>
            <a:r>
              <a:rPr lang="ru-RU" sz="1700" dirty="0" err="1" smtClean="0"/>
              <a:t>будівництво</a:t>
            </a:r>
            <a:r>
              <a:rPr lang="ru-RU" sz="1700" dirty="0" smtClean="0"/>
              <a:t> </a:t>
            </a:r>
            <a:r>
              <a:rPr lang="ru-RU" sz="1700" dirty="0" err="1" smtClean="0"/>
              <a:t>Іоанова</a:t>
            </a:r>
            <a:r>
              <a:rPr lang="ru-RU" sz="1700" dirty="0" smtClean="0"/>
              <a:t> </a:t>
            </a:r>
            <a:r>
              <a:rPr lang="ru-RU" sz="1700" dirty="0" err="1" smtClean="0"/>
              <a:t>будівлі</a:t>
            </a:r>
            <a:r>
              <a:rPr lang="ru-RU" sz="1700" dirty="0" smtClean="0"/>
              <a:t> - </a:t>
            </a:r>
            <a:r>
              <a:rPr lang="ru-RU" sz="1700" dirty="0" err="1" smtClean="0"/>
              <a:t>Гетеанума</a:t>
            </a:r>
            <a:r>
              <a:rPr lang="ru-RU" sz="1700" dirty="0" smtClean="0"/>
              <a:t>. Цей храм </a:t>
            </a:r>
            <a:r>
              <a:rPr lang="ru-RU" sz="1700" dirty="0" err="1" smtClean="0"/>
              <a:t>будувався</a:t>
            </a:r>
            <a:r>
              <a:rPr lang="ru-RU" sz="1700" dirty="0" smtClean="0"/>
              <a:t> </a:t>
            </a:r>
            <a:r>
              <a:rPr lang="ru-RU" sz="1700" dirty="0" err="1" smtClean="0"/>
              <a:t>власними</a:t>
            </a:r>
            <a:r>
              <a:rPr lang="ru-RU" sz="1700" dirty="0" smtClean="0"/>
              <a:t> руками </a:t>
            </a:r>
            <a:r>
              <a:rPr lang="ru-RU" sz="1700" dirty="0" err="1" smtClean="0"/>
              <a:t>учнів</a:t>
            </a:r>
            <a:r>
              <a:rPr lang="ru-RU" sz="1700" dirty="0" smtClean="0"/>
              <a:t> </a:t>
            </a:r>
            <a:r>
              <a:rPr lang="ru-RU" sz="1700" dirty="0" err="1" smtClean="0"/>
              <a:t>і</a:t>
            </a:r>
            <a:r>
              <a:rPr lang="ru-RU" sz="1700" dirty="0" smtClean="0"/>
              <a:t> </a:t>
            </a:r>
            <a:r>
              <a:rPr lang="ru-RU" sz="1700" dirty="0" err="1" smtClean="0"/>
              <a:t>послідовників</a:t>
            </a:r>
            <a:r>
              <a:rPr lang="ru-RU" sz="1700" dirty="0" smtClean="0"/>
              <a:t> Штейнера. 23 </a:t>
            </a:r>
            <a:r>
              <a:rPr lang="ru-RU" sz="1700" dirty="0" err="1" smtClean="0"/>
              <a:t>березня</a:t>
            </a:r>
            <a:r>
              <a:rPr lang="ru-RU" sz="1700" dirty="0" smtClean="0"/>
              <a:t> 1914 в </a:t>
            </a:r>
            <a:r>
              <a:rPr lang="ru-RU" sz="1700" dirty="0" err="1" smtClean="0"/>
              <a:t>швейцарському</a:t>
            </a:r>
            <a:r>
              <a:rPr lang="ru-RU" sz="1700" dirty="0" smtClean="0"/>
              <a:t> </a:t>
            </a:r>
            <a:r>
              <a:rPr lang="ru-RU" sz="1700" dirty="0" err="1" smtClean="0"/>
              <a:t>місті</a:t>
            </a:r>
            <a:r>
              <a:rPr lang="ru-RU" sz="1700" dirty="0" smtClean="0"/>
              <a:t> </a:t>
            </a:r>
            <a:r>
              <a:rPr lang="ru-RU" sz="1700" dirty="0" err="1" smtClean="0"/>
              <a:t>Берні</a:t>
            </a:r>
            <a:r>
              <a:rPr lang="ru-RU" sz="1700" dirty="0" smtClean="0"/>
              <a:t> </a:t>
            </a:r>
            <a:r>
              <a:rPr lang="ru-RU" sz="1700" dirty="0" err="1" smtClean="0"/>
              <a:t>був</a:t>
            </a:r>
            <a:r>
              <a:rPr lang="ru-RU" sz="1700" dirty="0" smtClean="0"/>
              <a:t> </a:t>
            </a:r>
            <a:r>
              <a:rPr lang="ru-RU" sz="1700" dirty="0" err="1" smtClean="0"/>
              <a:t>укладений</a:t>
            </a:r>
            <a:r>
              <a:rPr lang="ru-RU" sz="1700" dirty="0" smtClean="0"/>
              <a:t> </a:t>
            </a:r>
            <a:r>
              <a:rPr lang="ru-RU" sz="1700" dirty="0" err="1" smtClean="0"/>
              <a:t>цивільний</a:t>
            </a:r>
            <a:r>
              <a:rPr lang="ru-RU" sz="1700" dirty="0" smtClean="0"/>
              <a:t> </a:t>
            </a:r>
            <a:r>
              <a:rPr lang="ru-RU" sz="1700" dirty="0" err="1" smtClean="0"/>
              <a:t>шлюб</a:t>
            </a:r>
            <a:r>
              <a:rPr lang="ru-RU" sz="1700" dirty="0" smtClean="0"/>
              <a:t> </a:t>
            </a:r>
            <a:r>
              <a:rPr lang="ru-RU" sz="1700" dirty="0" err="1" smtClean="0"/>
              <a:t>Анни</a:t>
            </a:r>
            <a:r>
              <a:rPr lang="ru-RU" sz="1700" dirty="0" smtClean="0"/>
              <a:t> </a:t>
            </a:r>
            <a:r>
              <a:rPr lang="ru-RU" sz="1700" dirty="0" err="1" smtClean="0"/>
              <a:t>Олексіївни</a:t>
            </a:r>
            <a:r>
              <a:rPr lang="ru-RU" sz="1700" dirty="0" smtClean="0"/>
              <a:t> </a:t>
            </a:r>
            <a:r>
              <a:rPr lang="ru-RU" sz="1700" dirty="0" err="1" smtClean="0"/>
              <a:t>Тургенєва</a:t>
            </a:r>
            <a:r>
              <a:rPr lang="ru-RU" sz="1700" dirty="0" smtClean="0"/>
              <a:t> </a:t>
            </a:r>
            <a:r>
              <a:rPr lang="ru-RU" sz="1700" dirty="0" err="1" smtClean="0"/>
              <a:t>з</a:t>
            </a:r>
            <a:r>
              <a:rPr lang="ru-RU" sz="1700" dirty="0" smtClean="0"/>
              <a:t> Борисом </a:t>
            </a:r>
            <a:r>
              <a:rPr lang="ru-RU" sz="1700" dirty="0" err="1" smtClean="0"/>
              <a:t>Миколайовичем</a:t>
            </a:r>
            <a:r>
              <a:rPr lang="ru-RU" sz="1700" dirty="0" smtClean="0"/>
              <a:t> </a:t>
            </a:r>
            <a:r>
              <a:rPr lang="ru-RU" sz="1700" dirty="0" err="1" smtClean="0"/>
              <a:t>Бугаєвим</a:t>
            </a:r>
            <a:r>
              <a:rPr lang="ru-RU" sz="1700" dirty="0" smtClean="0"/>
              <a:t>. У 1916 </a:t>
            </a:r>
            <a:r>
              <a:rPr lang="ru-RU" sz="1700" dirty="0" err="1" smtClean="0"/>
              <a:t>році</a:t>
            </a:r>
            <a:r>
              <a:rPr lang="ru-RU" sz="1700" dirty="0" smtClean="0"/>
              <a:t> Б. Н. </a:t>
            </a:r>
            <a:r>
              <a:rPr lang="ru-RU" sz="1700" dirty="0" err="1" smtClean="0"/>
              <a:t>Бугайов</a:t>
            </a:r>
            <a:r>
              <a:rPr lang="ru-RU" sz="1700" dirty="0" smtClean="0"/>
              <a:t> </a:t>
            </a:r>
            <a:r>
              <a:rPr lang="ru-RU" sz="1700" dirty="0" err="1" smtClean="0"/>
              <a:t>був</a:t>
            </a:r>
            <a:r>
              <a:rPr lang="ru-RU" sz="1700" dirty="0" smtClean="0"/>
              <a:t> призваний на </a:t>
            </a:r>
            <a:r>
              <a:rPr lang="ru-RU" sz="1700" dirty="0" err="1" smtClean="0"/>
              <a:t>військову</a:t>
            </a:r>
            <a:r>
              <a:rPr lang="ru-RU" sz="1700" dirty="0" smtClean="0"/>
              <a:t> службу </a:t>
            </a:r>
            <a:r>
              <a:rPr lang="ru-RU" sz="1700" dirty="0" err="1" smtClean="0"/>
              <a:t>і</a:t>
            </a:r>
            <a:r>
              <a:rPr lang="ru-RU" sz="1700" dirty="0" smtClean="0"/>
              <a:t> </a:t>
            </a:r>
            <a:r>
              <a:rPr lang="ru-RU" sz="1700" dirty="0" err="1" smtClean="0"/>
              <a:t>кружним</a:t>
            </a:r>
            <a:r>
              <a:rPr lang="ru-RU" sz="1700" dirty="0" smtClean="0"/>
              <a:t> шляхом через </a:t>
            </a:r>
            <a:r>
              <a:rPr lang="ru-RU" sz="1700" dirty="0" err="1" smtClean="0"/>
              <a:t>Францію</a:t>
            </a:r>
            <a:r>
              <a:rPr lang="ru-RU" sz="1700" dirty="0" smtClean="0"/>
              <a:t>, </a:t>
            </a:r>
            <a:r>
              <a:rPr lang="ru-RU" sz="1700" dirty="0" err="1" smtClean="0"/>
              <a:t>Англію</a:t>
            </a:r>
            <a:r>
              <a:rPr lang="ru-RU" sz="1700" dirty="0" smtClean="0"/>
              <a:t>, </a:t>
            </a:r>
            <a:r>
              <a:rPr lang="ru-RU" sz="1700" dirty="0" err="1" smtClean="0"/>
              <a:t>Норвегію</a:t>
            </a:r>
            <a:r>
              <a:rPr lang="ru-RU" sz="1700" dirty="0" smtClean="0"/>
              <a:t> </a:t>
            </a:r>
            <a:r>
              <a:rPr lang="ru-RU" sz="1700" dirty="0" err="1" smtClean="0"/>
              <a:t>і</a:t>
            </a:r>
            <a:r>
              <a:rPr lang="ru-RU" sz="1700" dirty="0" smtClean="0"/>
              <a:t> </a:t>
            </a:r>
            <a:r>
              <a:rPr lang="ru-RU" sz="1700" dirty="0" err="1" smtClean="0"/>
              <a:t>Швецію</a:t>
            </a:r>
            <a:r>
              <a:rPr lang="ru-RU" sz="1700" dirty="0" smtClean="0"/>
              <a:t> </a:t>
            </a:r>
            <a:r>
              <a:rPr lang="ru-RU" sz="1700" dirty="0" err="1" smtClean="0"/>
              <a:t>прибув</a:t>
            </a:r>
            <a:r>
              <a:rPr lang="ru-RU" sz="1700" dirty="0" smtClean="0"/>
              <a:t> до </a:t>
            </a:r>
            <a:r>
              <a:rPr lang="ru-RU" sz="1700" dirty="0" err="1" smtClean="0"/>
              <a:t>Росії</a:t>
            </a:r>
            <a:r>
              <a:rPr lang="ru-RU" sz="1700" dirty="0" smtClean="0"/>
              <a:t>. Ася </a:t>
            </a:r>
            <a:r>
              <a:rPr lang="ru-RU" sz="1700" dirty="0" err="1" smtClean="0"/>
              <a:t>з</a:t>
            </a:r>
            <a:r>
              <a:rPr lang="ru-RU" sz="1700" dirty="0" smtClean="0"/>
              <a:t> ним не </a:t>
            </a:r>
            <a:r>
              <a:rPr lang="ru-RU" sz="1700" dirty="0" err="1" smtClean="0"/>
              <a:t>пішла.Випустили</a:t>
            </a:r>
            <a:r>
              <a:rPr lang="ru-RU" sz="1700" dirty="0" smtClean="0"/>
              <a:t> </a:t>
            </a:r>
            <a:r>
              <a:rPr lang="ru-RU" sz="1700" dirty="0" err="1" smtClean="0"/>
              <a:t>його</a:t>
            </a:r>
            <a:r>
              <a:rPr lang="ru-RU" sz="1700" dirty="0" smtClean="0"/>
              <a:t> </a:t>
            </a:r>
            <a:r>
              <a:rPr lang="ru-RU" sz="1700" dirty="0" err="1" smtClean="0"/>
              <a:t>тільки</a:t>
            </a:r>
            <a:r>
              <a:rPr lang="ru-RU" sz="1700" dirty="0" smtClean="0"/>
              <a:t> на початку </a:t>
            </a:r>
            <a:r>
              <a:rPr lang="ru-RU" sz="1700" dirty="0" err="1" smtClean="0"/>
              <a:t>вересня</a:t>
            </a:r>
            <a:r>
              <a:rPr lang="ru-RU" sz="1700" dirty="0" smtClean="0"/>
              <a:t> 1921 р. </a:t>
            </a:r>
            <a:r>
              <a:rPr lang="ru-RU" sz="1700" dirty="0" err="1" smtClean="0"/>
              <a:t>він</a:t>
            </a:r>
            <a:r>
              <a:rPr lang="ru-RU" sz="1700" dirty="0" smtClean="0"/>
              <a:t> </a:t>
            </a:r>
            <a:r>
              <a:rPr lang="ru-RU" sz="1700" dirty="0" err="1" smtClean="0"/>
              <a:t>зустрівся</a:t>
            </a:r>
            <a:r>
              <a:rPr lang="ru-RU" sz="1700" dirty="0" smtClean="0"/>
              <a:t> </a:t>
            </a:r>
            <a:r>
              <a:rPr lang="ru-RU" sz="1700" dirty="0" err="1" smtClean="0"/>
              <a:t>з</a:t>
            </a:r>
            <a:r>
              <a:rPr lang="ru-RU" sz="1700" dirty="0" smtClean="0"/>
              <a:t> Асею, яка </a:t>
            </a:r>
            <a:r>
              <a:rPr lang="ru-RU" sz="1700" dirty="0" err="1" smtClean="0"/>
              <a:t>запропонувала</a:t>
            </a:r>
            <a:r>
              <a:rPr lang="ru-RU" sz="1700" dirty="0" smtClean="0"/>
              <a:t> </a:t>
            </a:r>
            <a:r>
              <a:rPr lang="ru-RU" sz="1700" dirty="0" err="1" smtClean="0"/>
              <a:t>йому</a:t>
            </a:r>
            <a:r>
              <a:rPr lang="ru-RU" sz="1700" dirty="0" smtClean="0"/>
              <a:t> </a:t>
            </a:r>
            <a:r>
              <a:rPr lang="ru-RU" sz="1700" dirty="0" err="1" smtClean="0"/>
              <a:t>розійтися</a:t>
            </a:r>
            <a:r>
              <a:rPr lang="ru-RU" sz="1700" dirty="0" smtClean="0"/>
              <a:t> </a:t>
            </a:r>
            <a:r>
              <a:rPr lang="ru-RU" sz="1700" dirty="0" err="1" smtClean="0"/>
              <a:t>назавжди</a:t>
            </a:r>
            <a:r>
              <a:rPr lang="ru-RU" sz="1700" dirty="0" smtClean="0"/>
              <a:t>. </a:t>
            </a:r>
            <a:r>
              <a:rPr lang="ru-RU" sz="1700" dirty="0" err="1" smtClean="0"/>
              <a:t>Її</a:t>
            </a:r>
            <a:r>
              <a:rPr lang="ru-RU" sz="1700" dirty="0" smtClean="0"/>
              <a:t> </a:t>
            </a:r>
            <a:r>
              <a:rPr lang="ru-RU" sz="1700" dirty="0" err="1" smtClean="0"/>
              <a:t>називали</a:t>
            </a:r>
            <a:r>
              <a:rPr lang="ru-RU" sz="1700" dirty="0" smtClean="0"/>
              <a:t> "</a:t>
            </a:r>
            <a:r>
              <a:rPr lang="ru-RU" sz="1700" dirty="0" err="1" smtClean="0"/>
              <a:t>антропософської</a:t>
            </a:r>
            <a:r>
              <a:rPr lang="ru-RU" sz="1700" dirty="0" smtClean="0"/>
              <a:t> черницею</a:t>
            </a:r>
            <a:r>
              <a:rPr lang="ru-RU" sz="1700" dirty="0" smtClean="0"/>
              <a:t>". </a:t>
            </a:r>
            <a:r>
              <a:rPr lang="ru-RU" sz="1700" dirty="0" err="1" smtClean="0"/>
              <a:t>Білий</a:t>
            </a:r>
            <a:r>
              <a:rPr lang="ru-RU" sz="1700" dirty="0" smtClean="0"/>
              <a:t> </a:t>
            </a:r>
            <a:r>
              <a:rPr lang="ru-RU" sz="1700" dirty="0" err="1" smtClean="0"/>
              <a:t>залишився</a:t>
            </a:r>
            <a:r>
              <a:rPr lang="ru-RU" sz="1700" dirty="0" smtClean="0"/>
              <a:t> абсолютно один. </a:t>
            </a:r>
            <a:endParaRPr lang="ru-RU" sz="1700" dirty="0"/>
          </a:p>
        </p:txBody>
      </p:sp>
      <p:pic>
        <p:nvPicPr>
          <p:cNvPr id="4" name="Рисунок 3" descr="454px-Бакст_Леон._Андрей_Белый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2918"/>
            <a:ext cx="3569468" cy="50006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428596" y="5715016"/>
            <a:ext cx="29770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Леон </a:t>
            </a:r>
            <a:r>
              <a:rPr lang="ru-RU" dirty="0" err="1"/>
              <a:t>Бакст</a:t>
            </a:r>
            <a:r>
              <a:rPr lang="ru-RU" dirty="0"/>
              <a:t>. </a:t>
            </a:r>
            <a:r>
              <a:rPr lang="ru-RU" dirty="0" err="1"/>
              <a:t>Андрій</a:t>
            </a:r>
            <a:r>
              <a:rPr lang="ru-RU" dirty="0"/>
              <a:t> </a:t>
            </a:r>
            <a:r>
              <a:rPr lang="ru-RU" dirty="0" err="1"/>
              <a:t>Білий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504px-Andrey_Beliy_Novod_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785926"/>
            <a:ext cx="3280415" cy="39052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3214678" y="1428736"/>
            <a:ext cx="5929322" cy="4293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100" dirty="0" err="1"/>
              <a:t>Згодом</a:t>
            </a:r>
            <a:r>
              <a:rPr lang="ru-RU" sz="2100" dirty="0"/>
              <a:t> у </a:t>
            </a:r>
            <a:r>
              <a:rPr lang="ru-RU" sz="2100" dirty="0" err="1"/>
              <a:t>його</a:t>
            </a:r>
            <a:r>
              <a:rPr lang="ru-RU" sz="2100" dirty="0"/>
              <a:t> </a:t>
            </a:r>
            <a:r>
              <a:rPr lang="ru-RU" sz="2100" dirty="0" err="1"/>
              <a:t>житті</a:t>
            </a:r>
            <a:r>
              <a:rPr lang="ru-RU" sz="2100" dirty="0"/>
              <a:t> </a:t>
            </a:r>
            <a:r>
              <a:rPr lang="ru-RU" sz="2100" dirty="0" err="1"/>
              <a:t>з'явилася</a:t>
            </a:r>
            <a:r>
              <a:rPr lang="ru-RU" sz="2100" dirty="0"/>
              <a:t> </a:t>
            </a:r>
            <a:r>
              <a:rPr lang="ru-RU" sz="2100" dirty="0" err="1"/>
              <a:t>жінка</a:t>
            </a:r>
            <a:r>
              <a:rPr lang="ru-RU" sz="2100" dirty="0"/>
              <a:t>, </a:t>
            </a:r>
            <a:r>
              <a:rPr lang="ru-RU" sz="2100" dirty="0" err="1"/>
              <a:t>якій</a:t>
            </a:r>
            <a:r>
              <a:rPr lang="ru-RU" sz="2100" dirty="0"/>
              <a:t> </a:t>
            </a:r>
            <a:r>
              <a:rPr lang="ru-RU" sz="2100" dirty="0" err="1"/>
              <a:t>судилося</a:t>
            </a:r>
            <a:r>
              <a:rPr lang="ru-RU" sz="2100" dirty="0"/>
              <a:t> провести </a:t>
            </a:r>
            <a:r>
              <a:rPr lang="ru-RU" sz="2100" dirty="0" err="1"/>
              <a:t>з</a:t>
            </a:r>
            <a:r>
              <a:rPr lang="ru-RU" sz="2100" dirty="0"/>
              <a:t> ним </a:t>
            </a:r>
            <a:r>
              <a:rPr lang="ru-RU" sz="2100" dirty="0" err="1"/>
              <a:t>останні</a:t>
            </a:r>
            <a:r>
              <a:rPr lang="ru-RU" sz="2100" dirty="0"/>
              <a:t> роки. </a:t>
            </a:r>
            <a:r>
              <a:rPr lang="ru-RU" sz="2100" dirty="0" err="1"/>
              <a:t>Клавдія</a:t>
            </a:r>
            <a:r>
              <a:rPr lang="ru-RU" sz="2100" dirty="0"/>
              <a:t> </a:t>
            </a:r>
            <a:r>
              <a:rPr lang="ru-RU" sz="2100" dirty="0" err="1"/>
              <a:t>Миколаївна</a:t>
            </a:r>
            <a:r>
              <a:rPr lang="ru-RU" sz="2100" dirty="0"/>
              <a:t> </a:t>
            </a:r>
            <a:r>
              <a:rPr lang="ru-RU" sz="2100" dirty="0" err="1"/>
              <a:t>Васильєва</a:t>
            </a:r>
            <a:r>
              <a:rPr lang="ru-RU" sz="2100" dirty="0"/>
              <a:t> стала </a:t>
            </a:r>
            <a:r>
              <a:rPr lang="ru-RU" sz="2100" dirty="0" err="1"/>
              <a:t>останньою</a:t>
            </a:r>
            <a:r>
              <a:rPr lang="ru-RU" sz="2100" dirty="0"/>
              <a:t> подругою </a:t>
            </a:r>
            <a:r>
              <a:rPr lang="ru-RU" sz="2100" dirty="0" err="1"/>
              <a:t>Білого</a:t>
            </a:r>
            <a:r>
              <a:rPr lang="ru-RU" sz="2100" dirty="0"/>
              <a:t>, до </a:t>
            </a:r>
            <a:r>
              <a:rPr lang="ru-RU" sz="2100" dirty="0" err="1"/>
              <a:t>якої</a:t>
            </a:r>
            <a:r>
              <a:rPr lang="ru-RU" sz="2100" dirty="0"/>
              <a:t> </a:t>
            </a:r>
            <a:r>
              <a:rPr lang="ru-RU" sz="2100" dirty="0" err="1"/>
              <a:t>він</a:t>
            </a:r>
            <a:r>
              <a:rPr lang="ru-RU" sz="2100" dirty="0"/>
              <a:t> не </a:t>
            </a:r>
            <a:r>
              <a:rPr lang="ru-RU" sz="2100" dirty="0" err="1"/>
              <a:t>відчував</a:t>
            </a:r>
            <a:r>
              <a:rPr lang="ru-RU" sz="2100" dirty="0"/>
              <a:t> </a:t>
            </a:r>
            <a:r>
              <a:rPr lang="ru-RU" sz="2100" dirty="0" err="1"/>
              <a:t>любовних</a:t>
            </a:r>
            <a:r>
              <a:rPr lang="ru-RU" sz="2100" dirty="0"/>
              <a:t> </a:t>
            </a:r>
            <a:r>
              <a:rPr lang="ru-RU" sz="2100" dirty="0" err="1"/>
              <a:t>почуттів</a:t>
            </a:r>
            <a:r>
              <a:rPr lang="ru-RU" sz="2100" dirty="0"/>
              <a:t>, </a:t>
            </a:r>
            <a:r>
              <a:rPr lang="ru-RU" sz="2100" dirty="0" err="1"/>
              <a:t>проте</a:t>
            </a:r>
            <a:r>
              <a:rPr lang="ru-RU" sz="2100" dirty="0"/>
              <a:t> </a:t>
            </a:r>
            <a:r>
              <a:rPr lang="ru-RU" sz="2100" dirty="0" err="1"/>
              <a:t>тримався</a:t>
            </a:r>
            <a:r>
              <a:rPr lang="ru-RU" sz="2100" dirty="0"/>
              <a:t> за </a:t>
            </a:r>
            <a:r>
              <a:rPr lang="ru-RU" sz="2100" dirty="0" err="1"/>
              <a:t>неї</a:t>
            </a:r>
            <a:r>
              <a:rPr lang="ru-RU" sz="2100" dirty="0"/>
              <a:t>, </a:t>
            </a:r>
            <a:r>
              <a:rPr lang="ru-RU" sz="2100" dirty="0" err="1"/>
              <a:t>наче</a:t>
            </a:r>
            <a:r>
              <a:rPr lang="ru-RU" sz="2100" dirty="0"/>
              <a:t> </a:t>
            </a:r>
            <a:r>
              <a:rPr lang="ru-RU" sz="2100" dirty="0" err="1"/>
              <a:t>за</a:t>
            </a:r>
            <a:r>
              <a:rPr lang="ru-RU" sz="2100" dirty="0"/>
              <a:t> </a:t>
            </a:r>
            <a:r>
              <a:rPr lang="ru-RU" sz="2100" dirty="0" err="1"/>
              <a:t>рятівницю</a:t>
            </a:r>
            <a:r>
              <a:rPr lang="ru-RU" sz="2100" dirty="0"/>
              <a:t>. Тиха, </a:t>
            </a:r>
            <a:r>
              <a:rPr lang="ru-RU" sz="2100" dirty="0" err="1"/>
              <a:t>покірна</a:t>
            </a:r>
            <a:r>
              <a:rPr lang="ru-RU" sz="2100" dirty="0"/>
              <a:t>, </a:t>
            </a:r>
            <a:r>
              <a:rPr lang="ru-RU" sz="2100" dirty="0" err="1"/>
              <a:t>турботлива</a:t>
            </a:r>
            <a:r>
              <a:rPr lang="ru-RU" sz="2100" dirty="0"/>
              <a:t> Клод, як </a:t>
            </a:r>
            <a:r>
              <a:rPr lang="ru-RU" sz="2100" dirty="0" err="1"/>
              <a:t>називав</a:t>
            </a:r>
            <a:r>
              <a:rPr lang="ru-RU" sz="2100" dirty="0"/>
              <a:t> </a:t>
            </a:r>
            <a:r>
              <a:rPr lang="ru-RU" sz="2100" dirty="0" err="1"/>
              <a:t>її</a:t>
            </a:r>
            <a:r>
              <a:rPr lang="ru-RU" sz="2100" dirty="0"/>
              <a:t> </a:t>
            </a:r>
            <a:r>
              <a:rPr lang="ru-RU" sz="2100" dirty="0" err="1"/>
              <a:t>письменник</a:t>
            </a:r>
            <a:r>
              <a:rPr lang="ru-RU" sz="2100" dirty="0"/>
              <a:t>, </a:t>
            </a:r>
            <a:r>
              <a:rPr lang="ru-RU" sz="2100" dirty="0" err="1"/>
              <a:t>змогла</a:t>
            </a:r>
            <a:r>
              <a:rPr lang="ru-RU" sz="2100" dirty="0"/>
              <a:t> </a:t>
            </a:r>
            <a:r>
              <a:rPr lang="ru-RU" sz="2100" dirty="0" err="1"/>
              <a:t>втекти</a:t>
            </a:r>
            <a:r>
              <a:rPr lang="ru-RU" sz="2100" dirty="0"/>
              <a:t> </a:t>
            </a:r>
            <a:r>
              <a:rPr lang="ru-RU" sz="2100" dirty="0" err="1"/>
              <a:t>від</a:t>
            </a:r>
            <a:r>
              <a:rPr lang="ru-RU" sz="2100" dirty="0"/>
              <a:t> законного </a:t>
            </a:r>
            <a:r>
              <a:rPr lang="ru-RU" sz="2100" dirty="0" err="1"/>
              <a:t>чоловіка</a:t>
            </a:r>
            <a:r>
              <a:rPr lang="ru-RU" sz="2100" dirty="0"/>
              <a:t> </a:t>
            </a:r>
            <a:r>
              <a:rPr lang="ru-RU" sz="2100" dirty="0" err="1"/>
              <a:t>лише</a:t>
            </a:r>
            <a:r>
              <a:rPr lang="ru-RU" sz="2100" dirty="0"/>
              <a:t> в 1929 </a:t>
            </a:r>
            <a:r>
              <a:rPr lang="ru-RU" sz="2100" dirty="0" err="1"/>
              <a:t>році</a:t>
            </a:r>
            <a:r>
              <a:rPr lang="ru-RU" sz="2100" dirty="0"/>
              <a:t> </a:t>
            </a:r>
            <a:r>
              <a:rPr lang="ru-RU" sz="2100" dirty="0" err="1"/>
              <a:t>і</a:t>
            </a:r>
            <a:r>
              <a:rPr lang="ru-RU" sz="2100" dirty="0"/>
              <a:t> за </a:t>
            </a:r>
            <a:r>
              <a:rPr lang="ru-RU" sz="2100" dirty="0" err="1"/>
              <a:t>кілька</a:t>
            </a:r>
            <a:r>
              <a:rPr lang="ru-RU" sz="2100" dirty="0"/>
              <a:t> </a:t>
            </a:r>
            <a:r>
              <a:rPr lang="ru-RU" sz="2100" dirty="0" err="1"/>
              <a:t>місяців</a:t>
            </a:r>
            <a:r>
              <a:rPr lang="ru-RU" sz="2100" dirty="0"/>
              <a:t> стала дружиною </a:t>
            </a:r>
            <a:r>
              <a:rPr lang="ru-RU" sz="2100" dirty="0" err="1"/>
              <a:t>Білого</a:t>
            </a:r>
            <a:r>
              <a:rPr lang="ru-RU" sz="2100" dirty="0"/>
              <a:t>. </a:t>
            </a:r>
            <a:r>
              <a:rPr lang="ru-RU" sz="2100" dirty="0" err="1"/>
              <a:t>Письменник</a:t>
            </a:r>
            <a:r>
              <a:rPr lang="ru-RU" sz="2100" dirty="0"/>
              <a:t> помер у </a:t>
            </a:r>
            <a:r>
              <a:rPr lang="ru-RU" sz="2100" dirty="0" err="1"/>
              <a:t>неї</a:t>
            </a:r>
            <a:r>
              <a:rPr lang="ru-RU" sz="2100" dirty="0"/>
              <a:t> на руках 8 </a:t>
            </a:r>
            <a:r>
              <a:rPr lang="ru-RU" sz="2100" dirty="0" err="1"/>
              <a:t>січня</a:t>
            </a:r>
            <a:r>
              <a:rPr lang="ru-RU" sz="2100" dirty="0"/>
              <a:t> 1934 в </a:t>
            </a:r>
            <a:r>
              <a:rPr lang="ru-RU" sz="2100" dirty="0" err="1"/>
              <a:t>Москві</a:t>
            </a:r>
            <a:r>
              <a:rPr lang="ru-RU" sz="2100" dirty="0"/>
              <a:t>. </a:t>
            </a:r>
            <a:r>
              <a:rPr lang="ru-RU" sz="2100" dirty="0" err="1"/>
              <a:t>Любов</a:t>
            </a:r>
            <a:r>
              <a:rPr lang="ru-RU" sz="2100" dirty="0"/>
              <a:t> </a:t>
            </a:r>
            <a:r>
              <a:rPr lang="ru-RU" sz="2100" dirty="0" err="1"/>
              <a:t>Дмитрівна</a:t>
            </a:r>
            <a:r>
              <a:rPr lang="ru-RU" sz="2100" dirty="0"/>
              <a:t> </a:t>
            </a:r>
            <a:r>
              <a:rPr lang="ru-RU" sz="2100" dirty="0" err="1"/>
              <a:t>Менделєєва</a:t>
            </a:r>
            <a:r>
              <a:rPr lang="ru-RU" sz="2100" dirty="0"/>
              <a:t> пережила </a:t>
            </a:r>
            <a:r>
              <a:rPr lang="ru-RU" sz="2100" dirty="0" err="1"/>
              <a:t>колишнього</a:t>
            </a:r>
            <a:r>
              <a:rPr lang="ru-RU" sz="2100" dirty="0"/>
              <a:t> </a:t>
            </a:r>
            <a:r>
              <a:rPr lang="ru-RU" sz="2100" dirty="0" err="1"/>
              <a:t>коханого</a:t>
            </a:r>
            <a:r>
              <a:rPr lang="ru-RU" sz="2100" dirty="0"/>
              <a:t> на </a:t>
            </a:r>
            <a:r>
              <a:rPr lang="ru-RU" sz="2100" dirty="0" err="1"/>
              <a:t>п'ять</a:t>
            </a:r>
            <a:r>
              <a:rPr lang="ru-RU" sz="2100" dirty="0"/>
              <a:t> </a:t>
            </a:r>
            <a:r>
              <a:rPr lang="ru-RU" sz="2100" dirty="0" err="1" smtClean="0"/>
              <a:t>років</a:t>
            </a:r>
            <a:r>
              <a:rPr lang="ru-RU" sz="21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48" y="1714488"/>
            <a:ext cx="4400552" cy="4860048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 </a:t>
            </a:r>
            <a:r>
              <a:rPr lang="ru-RU" i="1" dirty="0" smtClean="0">
                <a:cs typeface="Angsana New" pitchFamily="18" charset="-34"/>
              </a:rPr>
              <a:t>"Восстань в сердцах, сердца исполни! </a:t>
            </a:r>
            <a:r>
              <a:rPr lang="ru-RU" dirty="0" smtClean="0">
                <a:cs typeface="Angsana New" pitchFamily="18" charset="-34"/>
              </a:rPr>
              <a:t/>
            </a:r>
            <a:br>
              <a:rPr lang="ru-RU" dirty="0" smtClean="0">
                <a:cs typeface="Angsana New" pitchFamily="18" charset="-34"/>
              </a:rPr>
            </a:br>
            <a:r>
              <a:rPr lang="ru-RU" i="1" dirty="0" smtClean="0">
                <a:cs typeface="Angsana New" pitchFamily="18" charset="-34"/>
              </a:rPr>
              <a:t>Произрастай, наш край родной, </a:t>
            </a:r>
            <a:r>
              <a:rPr lang="ru-RU" dirty="0" smtClean="0">
                <a:cs typeface="Angsana New" pitchFamily="18" charset="-34"/>
              </a:rPr>
              <a:t/>
            </a:r>
            <a:br>
              <a:rPr lang="ru-RU" dirty="0" smtClean="0">
                <a:cs typeface="Angsana New" pitchFamily="18" charset="-34"/>
              </a:rPr>
            </a:br>
            <a:r>
              <a:rPr lang="ru-RU" i="1" dirty="0" smtClean="0">
                <a:cs typeface="Angsana New" pitchFamily="18" charset="-34"/>
              </a:rPr>
              <a:t>Неопалимой блеском молний, </a:t>
            </a:r>
            <a:r>
              <a:rPr lang="ru-RU" dirty="0" smtClean="0">
                <a:cs typeface="Angsana New" pitchFamily="18" charset="-34"/>
              </a:rPr>
              <a:t/>
            </a:r>
            <a:br>
              <a:rPr lang="ru-RU" dirty="0" smtClean="0">
                <a:cs typeface="Angsana New" pitchFamily="18" charset="-34"/>
              </a:rPr>
            </a:br>
            <a:r>
              <a:rPr lang="ru-RU" i="1" dirty="0" smtClean="0">
                <a:cs typeface="Angsana New" pitchFamily="18" charset="-34"/>
              </a:rPr>
              <a:t>Неодолимой </a:t>
            </a:r>
            <a:r>
              <a:rPr lang="ru-RU" i="1" dirty="0" smtClean="0">
                <a:cs typeface="Angsana New" pitchFamily="18" charset="-34"/>
              </a:rPr>
              <a:t>купиной.</a:t>
            </a:r>
          </a:p>
          <a:p>
            <a:pPr algn="ctr">
              <a:buNone/>
            </a:pPr>
            <a:r>
              <a:rPr lang="ru-RU" i="1" dirty="0" smtClean="0">
                <a:cs typeface="Angsana New" pitchFamily="18" charset="-34"/>
              </a:rPr>
              <a:t>(Родине</a:t>
            </a:r>
            <a:r>
              <a:rPr lang="ru-RU" i="1" dirty="0" smtClean="0">
                <a:cs typeface="Angsana New" pitchFamily="18" charset="-34"/>
              </a:rPr>
              <a:t>)</a:t>
            </a:r>
            <a:endParaRPr lang="ru-RU" dirty="0" smtClean="0">
              <a:cs typeface="Angsana New" pitchFamily="18" charset="-34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А-Белый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1214422"/>
            <a:ext cx="3810000" cy="49053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1000"/>
            <a:lum/>
          </a:blip>
          <a:srcRect/>
          <a:stretch>
            <a:fillRect l="-3000" t="-1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57166"/>
            <a:ext cx="9358346" cy="6500834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А. А. Блоку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900" b="1" dirty="0" smtClean="0"/>
              <a:t/>
            </a:r>
            <a:br>
              <a:rPr lang="ru-RU" sz="2900" b="1" dirty="0" smtClean="0"/>
            </a:br>
            <a:r>
              <a:rPr lang="ru-RU" sz="2900" b="1" dirty="0" smtClean="0"/>
              <a:t>Я помню — мне в дали холодной</a:t>
            </a:r>
            <a:br>
              <a:rPr lang="ru-RU" sz="2900" b="1" dirty="0" smtClean="0"/>
            </a:br>
            <a:r>
              <a:rPr lang="ru-RU" sz="2900" b="1" dirty="0" smtClean="0"/>
              <a:t>Твой ясный светил ореол,</a:t>
            </a:r>
            <a:br>
              <a:rPr lang="ru-RU" sz="2900" b="1" dirty="0" smtClean="0"/>
            </a:br>
            <a:r>
              <a:rPr lang="ru-RU" sz="2900" b="1" dirty="0" smtClean="0"/>
              <a:t>Когда ты дорогой свободной —</a:t>
            </a:r>
            <a:br>
              <a:rPr lang="ru-RU" sz="2900" b="1" dirty="0" smtClean="0"/>
            </a:br>
            <a:r>
              <a:rPr lang="ru-RU" sz="2900" b="1" dirty="0" smtClean="0"/>
              <a:t>Дорогой негаснущей шел.</a:t>
            </a:r>
            <a:br>
              <a:rPr lang="ru-RU" sz="2900" b="1" dirty="0" smtClean="0"/>
            </a:br>
            <a:r>
              <a:rPr lang="ru-RU" sz="2900" b="1" dirty="0" smtClean="0"/>
              <a:t/>
            </a:r>
            <a:br>
              <a:rPr lang="ru-RU" sz="2900" b="1" dirty="0" smtClean="0"/>
            </a:br>
            <a:r>
              <a:rPr lang="ru-RU" sz="2900" b="1" dirty="0" smtClean="0"/>
              <a:t>Былого восторга не стало.</a:t>
            </a:r>
            <a:br>
              <a:rPr lang="ru-RU" sz="2900" b="1" dirty="0" smtClean="0"/>
            </a:br>
            <a:r>
              <a:rPr lang="ru-RU" sz="2900" b="1" dirty="0" smtClean="0"/>
              <a:t>Всё скрылось: прошло — отошло.</a:t>
            </a:r>
            <a:br>
              <a:rPr lang="ru-RU" sz="2900" b="1" dirty="0" smtClean="0"/>
            </a:br>
            <a:r>
              <a:rPr lang="ru-RU" sz="2900" b="1" dirty="0" smtClean="0"/>
              <a:t>Восторгом в ночи </a:t>
            </a:r>
            <a:r>
              <a:rPr lang="ru-RU" sz="2900" b="1" dirty="0" err="1" smtClean="0"/>
              <a:t>пропылало</a:t>
            </a:r>
            <a:r>
              <a:rPr lang="ru-RU" sz="2900" b="1" dirty="0" smtClean="0"/>
              <a:t>.</a:t>
            </a:r>
            <a:br>
              <a:rPr lang="ru-RU" sz="2900" b="1" dirty="0" smtClean="0"/>
            </a:br>
            <a:r>
              <a:rPr lang="ru-RU" sz="2900" b="1" dirty="0" smtClean="0"/>
              <a:t>Мое огневое чело.</a:t>
            </a:r>
            <a:br>
              <a:rPr lang="ru-RU" sz="2900" b="1" dirty="0" smtClean="0"/>
            </a:br>
            <a:r>
              <a:rPr lang="ru-RU" sz="2900" b="1" dirty="0" smtClean="0"/>
              <a:t/>
            </a:r>
            <a:br>
              <a:rPr lang="ru-RU" sz="2900" b="1" dirty="0" smtClean="0"/>
            </a:br>
            <a:r>
              <a:rPr lang="ru-RU" sz="2900" b="1" dirty="0" smtClean="0"/>
              <a:t>И мы потухали, как свечи,</a:t>
            </a:r>
            <a:br>
              <a:rPr lang="ru-RU" sz="2900" b="1" dirty="0" smtClean="0"/>
            </a:br>
            <a:r>
              <a:rPr lang="ru-RU" sz="2900" b="1" dirty="0" smtClean="0"/>
              <a:t>Как в ночь опускался закат.</a:t>
            </a:r>
            <a:br>
              <a:rPr lang="ru-RU" sz="2900" b="1" dirty="0" smtClean="0"/>
            </a:br>
            <a:r>
              <a:rPr lang="ru-RU" sz="2900" b="1" dirty="0" smtClean="0"/>
              <a:t>Забыл ли ты прежние речи,</a:t>
            </a:r>
            <a:br>
              <a:rPr lang="ru-RU" sz="2900" b="1" dirty="0" smtClean="0"/>
            </a:br>
            <a:r>
              <a:rPr lang="ru-RU" sz="2900" b="1" dirty="0" smtClean="0"/>
              <a:t>Мой странный, таинственный брат?</a:t>
            </a:r>
            <a:br>
              <a:rPr lang="ru-RU" sz="2900" b="1" dirty="0" smtClean="0"/>
            </a:br>
            <a:r>
              <a:rPr lang="ru-RU" sz="2900" b="1" dirty="0" smtClean="0"/>
              <a:t/>
            </a:r>
            <a:br>
              <a:rPr lang="ru-RU" sz="2900" b="1" dirty="0" smtClean="0"/>
            </a:br>
            <a:r>
              <a:rPr lang="ru-RU" sz="2900" b="1" dirty="0" smtClean="0"/>
              <a:t>Ты видишь — в пространствах бескрайних</a:t>
            </a:r>
            <a:br>
              <a:rPr lang="ru-RU" sz="2900" b="1" dirty="0" smtClean="0"/>
            </a:br>
            <a:r>
              <a:rPr lang="ru-RU" sz="2900" b="1" dirty="0" smtClean="0"/>
              <a:t>Сокрыта заветная цель.</a:t>
            </a:r>
            <a:br>
              <a:rPr lang="ru-RU" sz="2900" b="1" dirty="0" smtClean="0"/>
            </a:br>
            <a:r>
              <a:rPr lang="ru-RU" sz="2900" b="1" dirty="0" smtClean="0"/>
              <a:t>Но в пытках, но в ужасах тайных</a:t>
            </a:r>
            <a:br>
              <a:rPr lang="ru-RU" sz="2900" b="1" dirty="0" smtClean="0"/>
            </a:br>
            <a:r>
              <a:rPr lang="ru-RU" sz="2900" b="1" dirty="0" smtClean="0"/>
              <a:t>Ты брата забудешь: — ужель?</a:t>
            </a:r>
            <a:br>
              <a:rPr lang="ru-RU" sz="2900" b="1" dirty="0" smtClean="0"/>
            </a:br>
            <a:r>
              <a:rPr lang="ru-RU" sz="2900" b="1" dirty="0" smtClean="0"/>
              <a:t/>
            </a:r>
            <a:br>
              <a:rPr lang="ru-RU" sz="2900" b="1" dirty="0" smtClean="0"/>
            </a:br>
            <a:r>
              <a:rPr lang="ru-RU" sz="2900" b="1" dirty="0" smtClean="0"/>
              <a:t>Тебе ль ничего я не значу?</a:t>
            </a:r>
            <a:br>
              <a:rPr lang="ru-RU" sz="2900" b="1" dirty="0" smtClean="0"/>
            </a:br>
            <a:r>
              <a:rPr lang="ru-RU" sz="2900" b="1" dirty="0" smtClean="0"/>
              <a:t>И мне ль ты противник и враг?</a:t>
            </a:r>
            <a:br>
              <a:rPr lang="ru-RU" sz="2900" b="1" dirty="0" smtClean="0"/>
            </a:br>
            <a:r>
              <a:rPr lang="ru-RU" sz="2900" b="1" dirty="0" smtClean="0"/>
              <a:t>Ты видишь — зову я и плачу,</a:t>
            </a:r>
            <a:br>
              <a:rPr lang="ru-RU" sz="2900" b="1" dirty="0" smtClean="0"/>
            </a:br>
            <a:r>
              <a:rPr lang="ru-RU" sz="2900" b="1" dirty="0" smtClean="0"/>
              <a:t>Ты видишь — я беден и наг!</a:t>
            </a:r>
            <a:br>
              <a:rPr lang="ru-RU" sz="2900" b="1" dirty="0" smtClean="0"/>
            </a:br>
            <a:r>
              <a:rPr lang="ru-RU" sz="2900" b="1" dirty="0" smtClean="0"/>
              <a:t/>
            </a:r>
            <a:br>
              <a:rPr lang="ru-RU" sz="2900" b="1" dirty="0" smtClean="0"/>
            </a:br>
            <a:r>
              <a:rPr lang="ru-RU" sz="2900" b="1" dirty="0" smtClean="0"/>
              <a:t>Но, милый, не верю в потерю:</a:t>
            </a:r>
            <a:br>
              <a:rPr lang="ru-RU" sz="2900" b="1" dirty="0" smtClean="0"/>
            </a:br>
            <a:r>
              <a:rPr lang="ru-RU" sz="2900" b="1" dirty="0" smtClean="0"/>
              <a:t>Не гаснет бескрайняя высь.</a:t>
            </a:r>
            <a:br>
              <a:rPr lang="ru-RU" sz="2900" b="1" dirty="0" smtClean="0"/>
            </a:br>
            <a:r>
              <a:rPr lang="ru-RU" sz="2900" b="1" dirty="0" smtClean="0"/>
              <a:t>Молчанью не верю, не верю.</a:t>
            </a:r>
            <a:br>
              <a:rPr lang="ru-RU" sz="2900" b="1" dirty="0" smtClean="0"/>
            </a:br>
            <a:r>
              <a:rPr lang="ru-RU" sz="2900" b="1" dirty="0" smtClean="0"/>
              <a:t>Не верю — и жду: отзовись.</a:t>
            </a:r>
          </a:p>
          <a:p>
            <a:pPr algn="ctr"/>
            <a:endParaRPr lang="ru-RU" sz="29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103</TotalTime>
  <Words>225</Words>
  <Application>Microsoft Office PowerPoint</Application>
  <PresentationFormat>Экран (4:3)</PresentationFormat>
  <Paragraphs>55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Городская</vt:lpstr>
      <vt:lpstr>Борис Миколайович Бугайов</vt:lpstr>
      <vt:lpstr>Андрій Білий  ( Борис Миколайович Бугайов)  14  жовтня 1880 - 8 січня 1934. Російський письменник, поет, критикстіховед; один з провідних діячів російської символізму.</vt:lpstr>
      <vt:lpstr>Дитинство</vt:lpstr>
      <vt:lpstr>Слайд 4</vt:lpstr>
      <vt:lpstr>Слайд 5</vt:lpstr>
      <vt:lpstr>Слайд 6</vt:lpstr>
      <vt:lpstr>Слайд 7</vt:lpstr>
      <vt:lpstr>Слайд 8</vt:lpstr>
      <vt:lpstr>Слайд 9</vt:lpstr>
      <vt:lpstr>Воспоминание</vt:lpstr>
      <vt:lpstr>Слайд 11</vt:lpstr>
      <vt:lpstr>Один</vt:lpstr>
      <vt:lpstr>Дякуємо за увагу!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11</cp:revision>
  <dcterms:created xsi:type="dcterms:W3CDTF">2014-12-09T21:23:53Z</dcterms:created>
  <dcterms:modified xsi:type="dcterms:W3CDTF">2014-12-09T23:06:57Z</dcterms:modified>
</cp:coreProperties>
</file>