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8BBAC3-8E4B-418E-A579-2DD4099804A3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AC6E4B-19FB-4273-A799-7267E01F64C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/>
              <a:t>Ле́сли Хо́рнби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Английская </a:t>
            </a:r>
            <a:r>
              <a:rPr lang="ru-RU" dirty="0"/>
              <a:t>супермодель, актриса и певица. Известна под псевдонимом </a:t>
            </a:r>
            <a:r>
              <a:rPr lang="ru-RU" dirty="0" err="1" smtClean="0"/>
              <a:t>Тви́гги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1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583" y="1028610"/>
            <a:ext cx="8064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Она любила короткие платья и отдавала предпочтение стилю </a:t>
            </a:r>
            <a:r>
              <a:rPr lang="ru-RU" sz="2400" dirty="0" err="1" smtClean="0"/>
              <a:t>babydoll</a:t>
            </a:r>
            <a:r>
              <a:rPr lang="ru-RU" sz="2400" dirty="0" smtClean="0"/>
              <a:t>, а также с удовольствием носила новое изобретение дизайнеров Мэри </a:t>
            </a:r>
            <a:r>
              <a:rPr lang="ru-RU" sz="2400" dirty="0" err="1" smtClean="0"/>
              <a:t>Куант</a:t>
            </a:r>
            <a:r>
              <a:rPr lang="ru-RU" sz="2400" dirty="0" smtClean="0"/>
              <a:t> и Андре </a:t>
            </a:r>
            <a:r>
              <a:rPr lang="ru-RU" sz="2400" dirty="0" err="1" smtClean="0"/>
              <a:t>Куррежа</a:t>
            </a:r>
            <a:r>
              <a:rPr lang="ru-RU" sz="2400" dirty="0" smtClean="0"/>
              <a:t> – мини-юбки.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09" y="2342320"/>
            <a:ext cx="2160239" cy="4294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77722"/>
            <a:ext cx="2376264" cy="3715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77722"/>
            <a:ext cx="2880320" cy="38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1663102"/>
            <a:ext cx="3456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Для обложки альбома Дэвида Боуи </a:t>
            </a:r>
            <a:r>
              <a:rPr lang="ru-RU" sz="3200" dirty="0" err="1" smtClean="0"/>
              <a:t>Pin</a:t>
            </a:r>
            <a:r>
              <a:rPr lang="ru-RU" sz="3200" dirty="0" smtClean="0"/>
              <a:t> </a:t>
            </a:r>
            <a:r>
              <a:rPr lang="ru-RU" sz="3200" dirty="0" err="1" smtClean="0"/>
              <a:t>Ups</a:t>
            </a:r>
            <a:r>
              <a:rPr lang="ru-RU" sz="3200" dirty="0" smtClean="0"/>
              <a:t> </a:t>
            </a:r>
            <a:r>
              <a:rPr lang="ru-RU" sz="3200" dirty="0" err="1" smtClean="0"/>
              <a:t>Твигги</a:t>
            </a:r>
            <a:r>
              <a:rPr lang="ru-RU" sz="3200" dirty="0" smtClean="0"/>
              <a:t> позировала вместе с музыкантом.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752528" cy="47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052736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1970 году </a:t>
            </a:r>
            <a:r>
              <a:rPr lang="ru-RU" sz="2800" dirty="0" err="1" smtClean="0"/>
              <a:t>Твигги</a:t>
            </a:r>
            <a:r>
              <a:rPr lang="ru-RU" sz="2800" dirty="0" smtClean="0"/>
              <a:t> неожиданно заявляет, что заканчивает карьеру модели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03375"/>
            <a:ext cx="4961672" cy="2420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1052736"/>
            <a:ext cx="2371348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1858038" cy="2327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64758"/>
            <a:ext cx="1631056" cy="21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1618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1988 году вышла замуж за актёра Ли </a:t>
            </a:r>
            <a:r>
              <a:rPr lang="ru-RU" sz="2800" dirty="0" err="1" smtClean="0"/>
              <a:t>Лоусона</a:t>
            </a:r>
            <a:r>
              <a:rPr lang="ru-RU" sz="2800" dirty="0" smtClean="0"/>
              <a:t> и взяла его фамилию.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67" y="1192430"/>
            <a:ext cx="2976331" cy="4464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28803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4791"/>
            <a:ext cx="4155609" cy="4271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25" y="1499396"/>
            <a:ext cx="3168352" cy="42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124744"/>
            <a:ext cx="34190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Лесли </a:t>
            </a:r>
            <a:r>
              <a:rPr lang="ru-RU" dirty="0" err="1" smtClean="0"/>
              <a:t>Хорнби</a:t>
            </a:r>
            <a:r>
              <a:rPr lang="ru-RU" dirty="0" smtClean="0"/>
              <a:t> родилась в пригороде Лондона в семье среднего достатка. В 16 лет она познакомилась с модным лондонским парикмахером Леонардо и стала  лицом его салона красоты.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384376" cy="34491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Первая фотосессия Лесли с короткой стрижкой была сделана Барри </a:t>
            </a:r>
            <a:r>
              <a:rPr lang="ru-RU" dirty="0" err="1" smtClean="0"/>
              <a:t>Латеганом</a:t>
            </a:r>
            <a:r>
              <a:rPr lang="ru-RU" dirty="0" smtClean="0"/>
              <a:t>. Он и придумал девушке запоминающийся псевдоним – </a:t>
            </a:r>
            <a:r>
              <a:rPr lang="ru-RU" dirty="0" err="1" smtClean="0"/>
              <a:t>Твигги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78" y="3181607"/>
            <a:ext cx="3170046" cy="31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7281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/>
              <a:t>В 1967 году компания </a:t>
            </a:r>
            <a:r>
              <a:rPr lang="ru-RU" sz="4400" dirty="0" err="1" smtClean="0"/>
              <a:t>Mattel</a:t>
            </a:r>
            <a:r>
              <a:rPr lang="ru-RU" sz="4400" dirty="0" smtClean="0"/>
              <a:t> выпустила куклу Барби – копию </a:t>
            </a:r>
            <a:r>
              <a:rPr lang="ru-RU" sz="4400" dirty="0" err="1" smtClean="0"/>
              <a:t>Твигги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2772816" cy="51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7961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1966 году Лесли </a:t>
            </a:r>
            <a:r>
              <a:rPr lang="ru-RU" sz="2400" dirty="0" err="1" smtClean="0"/>
              <a:t>Хорнби</a:t>
            </a:r>
            <a:r>
              <a:rPr lang="ru-RU" sz="2400" dirty="0" smtClean="0"/>
              <a:t> выпустила свою первую линию одежды </a:t>
            </a:r>
            <a:r>
              <a:rPr lang="ru-RU" sz="2400" dirty="0" err="1" smtClean="0"/>
              <a:t>Twiggy</a:t>
            </a:r>
            <a:r>
              <a:rPr lang="ru-RU" sz="2400" dirty="0" smtClean="0"/>
              <a:t> </a:t>
            </a:r>
            <a:r>
              <a:rPr lang="ru-RU" sz="2400" dirty="0" err="1" smtClean="0"/>
              <a:t>Dresses</a:t>
            </a:r>
            <a:r>
              <a:rPr lang="ru-RU" sz="2400" dirty="0" smtClean="0"/>
              <a:t>, которая была ориентирована на молодежь. А вскоре после этого был открыт бутик в центре Лондона.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79" y="2797571"/>
            <a:ext cx="2676922" cy="3376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97571"/>
            <a:ext cx="2304256" cy="33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468" y="1000516"/>
            <a:ext cx="25662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1968 году имя </a:t>
            </a:r>
            <a:r>
              <a:rPr lang="ru-RU" sz="2400" dirty="0" err="1" smtClean="0"/>
              <a:t>Твигги</a:t>
            </a:r>
            <a:r>
              <a:rPr lang="ru-RU" sz="2400" dirty="0" smtClean="0"/>
              <a:t> стало брендом, под которым выпускались книжки-раскраски, чулки, носки, вязальные машины, термосы и даже коробки для завтраков.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656730" cy="43498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8" y="1268760"/>
            <a:ext cx="2808312" cy="43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484784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Когда в 17 лет </a:t>
            </a:r>
            <a:r>
              <a:rPr lang="ru-RU" sz="2800" dirty="0" err="1" smtClean="0"/>
              <a:t>Твигги</a:t>
            </a:r>
            <a:r>
              <a:rPr lang="ru-RU" sz="2800" dirty="0" smtClean="0"/>
              <a:t> была признана одной из самых знаменитых лиц планеты, ее фотографию поместили в капсулу и отправили в космос.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810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953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После </a:t>
            </a:r>
            <a:r>
              <a:rPr lang="ru-RU" sz="2400" dirty="0" err="1" smtClean="0"/>
              <a:t>растиражирования</a:t>
            </a:r>
            <a:r>
              <a:rPr lang="ru-RU" sz="2400" dirty="0" smtClean="0"/>
              <a:t> роста (168 см), веса (40 кг) и пропорции (80х55х80) </a:t>
            </a:r>
            <a:r>
              <a:rPr lang="ru-RU" sz="2400" dirty="0" err="1" smtClean="0"/>
              <a:t>Твигги</a:t>
            </a:r>
            <a:r>
              <a:rPr lang="ru-RU" sz="2400" dirty="0" smtClean="0"/>
              <a:t>, многие девушки, стремясь достигнуть этого идеала, падали в голодный обморок. Этот феномен был назван «синдромом </a:t>
            </a:r>
            <a:r>
              <a:rPr lang="ru-RU" sz="2400" dirty="0" err="1" smtClean="0"/>
              <a:t>Твигги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36521"/>
            <a:ext cx="3156175" cy="2604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70858"/>
            <a:ext cx="299579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760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 мнению многих историков моды, именно </a:t>
            </a:r>
            <a:r>
              <a:rPr lang="ru-RU" sz="2400" dirty="0" err="1" smtClean="0"/>
              <a:t>Твигги</a:t>
            </a:r>
            <a:r>
              <a:rPr lang="ru-RU" sz="2400" dirty="0" smtClean="0"/>
              <a:t> стала первой супермоделью.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7" y="996826"/>
            <a:ext cx="3095625" cy="4953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3392776" cy="338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684" y="5085184"/>
            <a:ext cx="7666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 всю свою карьеру супермодели </a:t>
            </a:r>
            <a:r>
              <a:rPr lang="ru-RU" sz="2400" dirty="0" err="1" smtClean="0"/>
              <a:t>Твигги</a:t>
            </a:r>
            <a:r>
              <a:rPr lang="ru-RU" sz="2400" dirty="0" smtClean="0"/>
              <a:t> ни разу не выходила на подиум. Зато ее снимали лучшие фотографы.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8689"/>
            <a:ext cx="2664296" cy="3568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67909"/>
            <a:ext cx="2517333" cy="3569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67909"/>
            <a:ext cx="2583952" cy="35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292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Ле́сли Хо́рнби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6</cp:revision>
  <dcterms:created xsi:type="dcterms:W3CDTF">2013-10-23T15:05:58Z</dcterms:created>
  <dcterms:modified xsi:type="dcterms:W3CDTF">2013-10-23T16:12:10Z</dcterms:modified>
</cp:coreProperties>
</file>