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8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95F6-42AB-4AA0-B64A-16B2D87D7028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57220-B32C-4995-8E99-DF4A0C110A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95F6-42AB-4AA0-B64A-16B2D87D7028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57220-B32C-4995-8E99-DF4A0C110A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95F6-42AB-4AA0-B64A-16B2D87D7028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57220-B32C-4995-8E99-DF4A0C110A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95F6-42AB-4AA0-B64A-16B2D87D7028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57220-B32C-4995-8E99-DF4A0C110A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95F6-42AB-4AA0-B64A-16B2D87D7028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57220-B32C-4995-8E99-DF4A0C110A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95F6-42AB-4AA0-B64A-16B2D87D7028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57220-B32C-4995-8E99-DF4A0C110A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95F6-42AB-4AA0-B64A-16B2D87D7028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57220-B32C-4995-8E99-DF4A0C110A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95F6-42AB-4AA0-B64A-16B2D87D7028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57220-B32C-4995-8E99-DF4A0C110A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95F6-42AB-4AA0-B64A-16B2D87D7028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57220-B32C-4995-8E99-DF4A0C110A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95F6-42AB-4AA0-B64A-16B2D87D7028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57220-B32C-4995-8E99-DF4A0C110A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95F6-42AB-4AA0-B64A-16B2D87D7028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57220-B32C-4995-8E99-DF4A0C110A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595F6-42AB-4AA0-B64A-16B2D87D7028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57220-B32C-4995-8E99-DF4A0C110AC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ervis-agromarket.com.ua/data/images/221422_priroda_pole_pshenica_polya_pshenichnye_2560x1600_(www_GdeFon_ru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946854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36912"/>
            <a:ext cx="7772400" cy="1470025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fr-FR" smtClean="0"/>
              <a:t>Les grandes villes d'Ukraine et leurs sites historiques</a:t>
            </a:r>
            <a:endParaRPr lang="ru-RU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rada.com.ua/images/catalogue/221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5157192"/>
            <a:ext cx="8208912" cy="1224136"/>
          </a:xfrm>
          <a:prstGeom prst="rect">
            <a:avLst/>
          </a:prstGeom>
          <a:solidFill>
            <a:schemeClr val="lt1">
              <a:alpha val="71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fr-FR" smtClean="0"/>
              <a:t>L'Université nationale de Kharkiv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229200"/>
            <a:ext cx="8219256" cy="1257003"/>
          </a:xfrm>
        </p:spPr>
        <p:txBody>
          <a:bodyPr>
            <a:normAutofit fontScale="92500"/>
          </a:bodyPr>
          <a:lstStyle/>
          <a:p>
            <a:r>
              <a:rPr lang="ru-RU">
                <a:solidFill>
                  <a:schemeClr val="accent4">
                    <a:lumMod val="50000"/>
                  </a:schemeClr>
                </a:solidFill>
              </a:rPr>
              <a:t>Харківський національний університет – один із найстаріших університетів Східної Європи.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photos.wikimapia.org/p/00/02/51/50/18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5085184"/>
            <a:ext cx="8280920" cy="1512168"/>
          </a:xfrm>
          <a:prstGeom prst="rect">
            <a:avLst/>
          </a:prstGeom>
          <a:solidFill>
            <a:schemeClr val="lt1">
              <a:alpha val="67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smtClean="0"/>
              <a:t>Kharkiv théâtre nom deTaras Shevchenko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157192"/>
            <a:ext cx="8291264" cy="1545035"/>
          </a:xfrm>
        </p:spPr>
        <p:txBody>
          <a:bodyPr>
            <a:normAutofit fontScale="85000" lnSpcReduction="10000"/>
          </a:bodyPr>
          <a:lstStyle/>
          <a:p>
            <a:r>
              <a:rPr lang="ru-RU">
                <a:solidFill>
                  <a:schemeClr val="accent4">
                    <a:lumMod val="50000"/>
                  </a:schemeClr>
                </a:solidFill>
              </a:rPr>
              <a:t>«Березі́ль» — український театр-студія, заснований у 1922 році у Харкові (нині Харківський Український академічний Драматичний театр ім. Т.Г.Шевченка).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924944"/>
            <a:ext cx="8229600" cy="1143000"/>
          </a:xfrm>
        </p:spPr>
        <p:txBody>
          <a:bodyPr>
            <a:prstTxWarp prst="textArchUp">
              <a:avLst/>
            </a:prstTxWarp>
          </a:bodyPr>
          <a:lstStyle/>
          <a:p>
            <a:r>
              <a:rPr lang="en-US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MERCI </a:t>
            </a:r>
            <a:r>
              <a:rPr lang="fr-FR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POUR VOTRE ATTENTION</a:t>
            </a:r>
            <a:endParaRPr lang="ru-RU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age.tsn.ua/media/images2/original/May2010/2301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924944"/>
            <a:ext cx="82296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fr-FR" smtClean="0"/>
              <a:t>Kiev</a:t>
            </a: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smartclever.com.ua/uploads/landmarks_photo/file/229/K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38386" y="5198913"/>
            <a:ext cx="8352928" cy="1440160"/>
          </a:xfrm>
          <a:prstGeom prst="rect">
            <a:avLst/>
          </a:prstGeom>
          <a:solidFill>
            <a:schemeClr val="lt1">
              <a:alpha val="69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fr-FR" smtClean="0"/>
              <a:t>Khreschatyk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229201"/>
            <a:ext cx="8301608" cy="1368152"/>
          </a:xfrm>
        </p:spPr>
        <p:txBody>
          <a:bodyPr>
            <a:normAutofit fontScale="92500" lnSpcReduction="10000"/>
          </a:bodyPr>
          <a:lstStyle/>
          <a:p>
            <a:r>
              <a:rPr lang="ru-RU" smtClean="0">
                <a:solidFill>
                  <a:schemeClr val="accent4">
                    <a:lumMod val="50000"/>
                  </a:schemeClr>
                </a:solidFill>
              </a:rPr>
              <a:t>Хрещатик - головна вулиця Києва, розташована неподалік від місцевості, де колись князь Володимир Великий хрестив свою родину. </a:t>
            </a:r>
            <a:endParaRPr lang="ru-RU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guidekiev.com/upload/8863dd87f7ac0b2348a98c8a549ade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5013176"/>
            <a:ext cx="8352928" cy="1628800"/>
          </a:xfrm>
          <a:prstGeom prst="rect">
            <a:avLst/>
          </a:prstGeom>
          <a:solidFill>
            <a:schemeClr val="lt1">
              <a:alpha val="72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fr-FR"/>
              <a:t>L</a:t>
            </a:r>
            <a:r>
              <a:rPr lang="fr-FR" smtClean="0"/>
              <a:t>a descente d'Andrew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157192"/>
            <a:ext cx="8568952" cy="1412776"/>
          </a:xfrm>
        </p:spPr>
        <p:txBody>
          <a:bodyPr>
            <a:normAutofit fontScale="85000" lnSpcReduction="20000"/>
          </a:bodyPr>
          <a:lstStyle/>
          <a:p>
            <a:r>
              <a:rPr lang="ru-RU" smtClean="0">
                <a:solidFill>
                  <a:schemeClr val="accent4">
                    <a:lumMod val="50000"/>
                  </a:schemeClr>
                </a:solidFill>
              </a:rPr>
              <a:t>Андріївський узвіз – друга за популярністю вулиця Києва після Хрещатика. Андріївський узвіз пролягає від Володимирської вулиці до вулиці Десятинної та Контрактової площі, яка міститься на Подолі. </a:t>
            </a:r>
            <a:endParaRPr lang="ru-RU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camrador.hall.org.ua/BY_PLACE/02-Verhne_misto/05-Zoloti_Vorota/zol_vo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5157192"/>
            <a:ext cx="8136904" cy="1512168"/>
          </a:xfrm>
          <a:prstGeom prst="rect">
            <a:avLst/>
          </a:prstGeom>
          <a:solidFill>
            <a:schemeClr val="lt1">
              <a:alpha val="69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fr-FR" smtClean="0"/>
              <a:t>Golden Gate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301208"/>
            <a:ext cx="8064896" cy="1296144"/>
          </a:xfrm>
        </p:spPr>
        <p:txBody>
          <a:bodyPr>
            <a:normAutofit fontScale="85000" lnSpcReduction="10000"/>
          </a:bodyPr>
          <a:lstStyle/>
          <a:p>
            <a:r>
              <a:rPr lang="ru-RU" smtClean="0">
                <a:solidFill>
                  <a:schemeClr val="accent4">
                    <a:lumMod val="50000"/>
                  </a:schemeClr>
                </a:solidFill>
              </a:rPr>
              <a:t>Золоті ворота у Києві – пам’ятка фортифікаційного будівництва 12 сторіччя, одна з небагатьох, які збереглися до нашого часу. </a:t>
            </a: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upload.wikimedia.org/wikipedia/commons/8/84/2005-08-11_Kiev_Pechersk_Lavra_1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978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4725144"/>
            <a:ext cx="8352928" cy="1800200"/>
          </a:xfrm>
          <a:prstGeom prst="rect">
            <a:avLst/>
          </a:prstGeom>
          <a:solidFill>
            <a:schemeClr val="lt1">
              <a:alpha val="7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fr-FR" smtClean="0"/>
              <a:t>Kiev-Petchersk</a:t>
            </a:r>
            <a:r>
              <a:rPr lang="ru-RU" smtClean="0"/>
              <a:t> </a:t>
            </a:r>
            <a:r>
              <a:rPr lang="fr-FR" smtClean="0"/>
              <a:t>Monastère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97152"/>
            <a:ext cx="8229600" cy="4525963"/>
          </a:xfrm>
        </p:spPr>
        <p:txBody>
          <a:bodyPr/>
          <a:lstStyle/>
          <a:p>
            <a:r>
              <a:rPr lang="ru-RU">
                <a:solidFill>
                  <a:schemeClr val="accent4">
                    <a:lumMod val="50000"/>
                  </a:schemeClr>
                </a:solidFill>
              </a:rPr>
              <a:t>Києво-Печерська Свято-Успенська Лавра міститься на правому березі Дніпра, на високих дніпровських пагорбах.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sofiyskiy-sobor.polnaya.info/images/sofiyskiy_sobo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5085184"/>
            <a:ext cx="8208912" cy="1512168"/>
          </a:xfrm>
          <a:prstGeom prst="rect">
            <a:avLst/>
          </a:prstGeom>
          <a:solidFill>
            <a:schemeClr val="lt1">
              <a:alpha val="69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smtClean="0"/>
              <a:t>St. Sophia </a:t>
            </a:r>
            <a:r>
              <a:rPr lang="fr-FR" smtClean="0"/>
              <a:t>Cathédrale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085184"/>
            <a:ext cx="8229600" cy="1545035"/>
          </a:xfrm>
        </p:spPr>
        <p:txBody>
          <a:bodyPr>
            <a:normAutofit fontScale="85000" lnSpcReduction="20000"/>
          </a:bodyPr>
          <a:lstStyle/>
          <a:p>
            <a:r>
              <a:rPr lang="ru-RU">
                <a:solidFill>
                  <a:schemeClr val="accent4">
                    <a:lumMod val="50000"/>
                  </a:schemeClr>
                </a:solidFill>
              </a:rPr>
              <a:t>Собор Святої Софії міститься в центрі Києва. Це основна культова споруда Київської Русі </a:t>
            </a:r>
            <a:r>
              <a:rPr lang="ru-RU">
                <a:solidFill>
                  <a:schemeClr val="accent4">
                    <a:lumMod val="50000"/>
                  </a:schemeClr>
                </a:solidFill>
              </a:rPr>
              <a:t>періоду </a:t>
            </a:r>
            <a:r>
              <a:rPr lang="ru-RU" smtClean="0">
                <a:solidFill>
                  <a:schemeClr val="accent4">
                    <a:lumMod val="50000"/>
                  </a:schemeClr>
                </a:solidFill>
              </a:rPr>
              <a:t>правління </a:t>
            </a:r>
            <a:r>
              <a:rPr lang="ru-RU">
                <a:solidFill>
                  <a:schemeClr val="accent4">
                    <a:lumMod val="50000"/>
                  </a:schemeClr>
                </a:solidFill>
              </a:rPr>
              <a:t>Ярослава Мудрого (1019-1054 рр.), саме під його стінами збиралося Київське віче.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nspired.com.ua/wp-content/uploads/2011/11/0_6a1c7_2565279a_X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fr-FR" smtClean="0"/>
              <a:t>Kharkiv</a:t>
            </a: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zabytki.in.ua/images/1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5157192"/>
            <a:ext cx="8280920" cy="129614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fr-FR"/>
              <a:t>C</a:t>
            </a:r>
            <a:r>
              <a:rPr lang="fr-FR" smtClean="0"/>
              <a:t>athédrale de l'Annonciation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229200"/>
            <a:ext cx="8291264" cy="1329011"/>
          </a:xfrm>
        </p:spPr>
        <p:txBody>
          <a:bodyPr>
            <a:normAutofit fontScale="85000" lnSpcReduction="10000"/>
          </a:bodyPr>
          <a:lstStyle/>
          <a:p>
            <a:r>
              <a:rPr lang="ru-RU">
                <a:solidFill>
                  <a:schemeClr val="accent4">
                    <a:lumMod val="50000"/>
                  </a:schemeClr>
                </a:solidFill>
              </a:rPr>
              <a:t>Благовіщенський собор – один із найкрасивіших монументальних храмів у Харкові, що знаходиться на площі Карла Маркса.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205</Words>
  <Application>Microsoft Office PowerPoint</Application>
  <PresentationFormat>Экран 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Les grandes villes d'Ukraine et leurs sites historiques</vt:lpstr>
      <vt:lpstr>Kiev</vt:lpstr>
      <vt:lpstr>Khreschatyk</vt:lpstr>
      <vt:lpstr>La descente d'Andrew</vt:lpstr>
      <vt:lpstr>Golden Gate</vt:lpstr>
      <vt:lpstr>Kiev-Petchersk Monastère</vt:lpstr>
      <vt:lpstr>St. Sophia Cathédrale</vt:lpstr>
      <vt:lpstr>Kharkiv</vt:lpstr>
      <vt:lpstr>Cathédrale de l'Annonciation</vt:lpstr>
      <vt:lpstr>L'Université nationale de Kharkiv</vt:lpstr>
      <vt:lpstr>Kharkiv théâtre nom deTaras Shevchenko</vt:lpstr>
      <vt:lpstr>MERCI POUR VOTRE ATTENTION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grandes villes d'Ukraine et leurs sites historiques</dc:title>
  <dc:creator>Полина</dc:creator>
  <cp:lastModifiedBy>Полина</cp:lastModifiedBy>
  <cp:revision>13</cp:revision>
  <dcterms:created xsi:type="dcterms:W3CDTF">2013-10-09T15:19:52Z</dcterms:created>
  <dcterms:modified xsi:type="dcterms:W3CDTF">2013-10-09T17:07:39Z</dcterms:modified>
</cp:coreProperties>
</file>