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E3142C-97D8-49F9-9F92-8CC4729A4C4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DA4D23-934B-49C5-B7DC-D6A04637B1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 нації</a:t>
            </a:r>
            <a:endParaRPr lang="ru-RU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8184" y="4725144"/>
            <a:ext cx="2708920" cy="1905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2400" dirty="0" smtClean="0"/>
              <a:t>Роботу виконала </a:t>
            </a:r>
            <a:r>
              <a:rPr lang="uk-UA" sz="2400" dirty="0"/>
              <a:t>с</a:t>
            </a:r>
            <a:r>
              <a:rPr lang="uk-UA" sz="2400" dirty="0" smtClean="0"/>
              <a:t>тудентка </a:t>
            </a:r>
          </a:p>
          <a:p>
            <a:pPr marL="45720" indent="0" algn="ctr">
              <a:buNone/>
            </a:pPr>
            <a:r>
              <a:rPr lang="uk-UA" sz="2400" dirty="0" smtClean="0"/>
              <a:t>32ПО(а) групи </a:t>
            </a:r>
          </a:p>
          <a:p>
            <a:pPr marL="45720" indent="0" algn="ctr">
              <a:buNone/>
            </a:pPr>
            <a:r>
              <a:rPr lang="uk-UA" sz="2400" dirty="0" err="1" smtClean="0"/>
              <a:t>Бодарєва</a:t>
            </a:r>
            <a:r>
              <a:rPr lang="uk-UA" sz="2400" dirty="0" smtClean="0"/>
              <a:t> Таїсія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89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44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22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>
                <a:solidFill>
                  <a:schemeClr val="tx1"/>
                </a:solidFill>
              </a:rPr>
              <a:t>У </a:t>
            </a:r>
            <a:r>
              <a:rPr lang="ru-RU" sz="3500" i="1" dirty="0" err="1" smtClean="0">
                <a:solidFill>
                  <a:schemeClr val="tx1"/>
                </a:solidFill>
              </a:rPr>
              <a:t>кожної</a:t>
            </a:r>
            <a:r>
              <a:rPr lang="ru-RU" sz="3500" i="1" dirty="0" smtClean="0">
                <a:solidFill>
                  <a:schemeClr val="tx1"/>
                </a:solidFill>
              </a:rPr>
              <a:t> </a:t>
            </a:r>
            <a:r>
              <a:rPr lang="ru-RU" sz="3500" i="1" dirty="0" err="1" smtClean="0">
                <a:solidFill>
                  <a:schemeClr val="tx1"/>
                </a:solidFill>
              </a:rPr>
              <a:t>людини</a:t>
            </a:r>
            <a:r>
              <a:rPr lang="ru-RU" sz="3500" i="1" dirty="0" smtClean="0">
                <a:solidFill>
                  <a:schemeClr val="tx1"/>
                </a:solidFill>
              </a:rPr>
              <a:t> три </a:t>
            </a:r>
            <a:r>
              <a:rPr lang="ru-RU" sz="3500" i="1" dirty="0" err="1" smtClean="0">
                <a:solidFill>
                  <a:schemeClr val="tx1"/>
                </a:solidFill>
              </a:rPr>
              <a:t>характери</a:t>
            </a:r>
            <a:r>
              <a:rPr lang="ru-RU" sz="3500" i="1" dirty="0" smtClean="0">
                <a:solidFill>
                  <a:schemeClr val="tx1"/>
                </a:solidFill>
              </a:rPr>
              <a:t>: той, </a:t>
            </a:r>
            <a:r>
              <a:rPr lang="ru-RU" sz="3500" i="1" dirty="0" err="1" smtClean="0">
                <a:solidFill>
                  <a:schemeClr val="tx1"/>
                </a:solidFill>
              </a:rPr>
              <a:t>який</a:t>
            </a:r>
            <a:r>
              <a:rPr lang="ru-RU" sz="3500" i="1" dirty="0" smtClean="0">
                <a:solidFill>
                  <a:schemeClr val="tx1"/>
                </a:solidFill>
              </a:rPr>
              <a:t> </a:t>
            </a:r>
            <a:r>
              <a:rPr lang="ru-RU" sz="3500" i="1" dirty="0" err="1" smtClean="0">
                <a:solidFill>
                  <a:schemeClr val="tx1"/>
                </a:solidFill>
              </a:rPr>
              <a:t>йому</a:t>
            </a:r>
            <a:r>
              <a:rPr lang="ru-RU" sz="3500" i="1" dirty="0" smtClean="0">
                <a:solidFill>
                  <a:schemeClr val="tx1"/>
                </a:solidFill>
              </a:rPr>
              <a:t> </a:t>
            </a:r>
            <a:r>
              <a:rPr lang="ru-RU" sz="3500" i="1" dirty="0" err="1" smtClean="0">
                <a:solidFill>
                  <a:schemeClr val="tx1"/>
                </a:solidFill>
              </a:rPr>
              <a:t>приписують</a:t>
            </a:r>
            <a:r>
              <a:rPr lang="ru-RU" sz="3500" i="1" dirty="0" smtClean="0">
                <a:solidFill>
                  <a:schemeClr val="tx1"/>
                </a:solidFill>
              </a:rPr>
              <a:t>; той, </a:t>
            </a:r>
            <a:r>
              <a:rPr lang="ru-RU" sz="3500" i="1" dirty="0" err="1" smtClean="0">
                <a:solidFill>
                  <a:schemeClr val="tx1"/>
                </a:solidFill>
              </a:rPr>
              <a:t>який</a:t>
            </a:r>
            <a:r>
              <a:rPr lang="ru-RU" sz="3500" i="1" dirty="0" smtClean="0">
                <a:solidFill>
                  <a:schemeClr val="tx1"/>
                </a:solidFill>
              </a:rPr>
              <a:t> </a:t>
            </a:r>
            <a:r>
              <a:rPr lang="ru-RU" sz="3500" i="1" dirty="0" err="1" smtClean="0">
                <a:solidFill>
                  <a:schemeClr val="tx1"/>
                </a:solidFill>
              </a:rPr>
              <a:t>він</a:t>
            </a:r>
            <a:r>
              <a:rPr lang="ru-RU" sz="3500" i="1" dirty="0" smtClean="0">
                <a:solidFill>
                  <a:schemeClr val="tx1"/>
                </a:solidFill>
              </a:rPr>
              <a:t> сам </a:t>
            </a:r>
            <a:r>
              <a:rPr lang="ru-RU" sz="3500" i="1" dirty="0" err="1" smtClean="0">
                <a:solidFill>
                  <a:schemeClr val="tx1"/>
                </a:solidFill>
              </a:rPr>
              <a:t>собі</a:t>
            </a:r>
            <a:r>
              <a:rPr lang="ru-RU" sz="3500" i="1" dirty="0" smtClean="0">
                <a:solidFill>
                  <a:schemeClr val="tx1"/>
                </a:solidFill>
              </a:rPr>
              <a:t> </a:t>
            </a:r>
            <a:r>
              <a:rPr lang="ru-RU" sz="3500" i="1" dirty="0" err="1" smtClean="0">
                <a:solidFill>
                  <a:schemeClr val="tx1"/>
                </a:solidFill>
              </a:rPr>
              <a:t>приписує</a:t>
            </a:r>
            <a:r>
              <a:rPr lang="ru-RU" sz="3500" i="1" dirty="0" smtClean="0">
                <a:solidFill>
                  <a:schemeClr val="tx1"/>
                </a:solidFill>
              </a:rPr>
              <a:t>; і, </a:t>
            </a:r>
            <a:r>
              <a:rPr lang="ru-RU" sz="3500" i="1" dirty="0" err="1" smtClean="0">
                <a:solidFill>
                  <a:schemeClr val="tx1"/>
                </a:solidFill>
              </a:rPr>
              <a:t>нарешті</a:t>
            </a:r>
            <a:r>
              <a:rPr lang="ru-RU" sz="3500" i="1" dirty="0" smtClean="0">
                <a:solidFill>
                  <a:schemeClr val="tx1"/>
                </a:solidFill>
              </a:rPr>
              <a:t>, той, </a:t>
            </a:r>
            <a:r>
              <a:rPr lang="ru-RU" sz="3500" i="1" dirty="0" err="1" smtClean="0">
                <a:solidFill>
                  <a:schemeClr val="tx1"/>
                </a:solidFill>
              </a:rPr>
              <a:t>який</a:t>
            </a:r>
            <a:r>
              <a:rPr lang="ru-RU" sz="3500" i="1" dirty="0" smtClean="0">
                <a:solidFill>
                  <a:schemeClr val="tx1"/>
                </a:solidFill>
              </a:rPr>
              <a:t> є </a:t>
            </a:r>
            <a:r>
              <a:rPr lang="ru-RU" sz="3500" i="1" dirty="0" err="1" smtClean="0">
                <a:solidFill>
                  <a:schemeClr val="tx1"/>
                </a:solidFill>
              </a:rPr>
              <a:t>насправді</a:t>
            </a:r>
            <a:r>
              <a:rPr lang="ru-RU" sz="3500" i="1" dirty="0" smtClean="0">
                <a:solidFill>
                  <a:schemeClr val="tx1"/>
                </a:solidFill>
              </a:rPr>
              <a:t>.</a:t>
            </a:r>
            <a:br>
              <a:rPr lang="ru-RU" sz="3500" i="1" dirty="0" smtClean="0">
                <a:solidFill>
                  <a:schemeClr val="tx1"/>
                </a:solidFill>
              </a:rPr>
            </a:br>
            <a:r>
              <a:rPr lang="ru-RU" sz="3500" i="1" dirty="0" smtClean="0">
                <a:solidFill>
                  <a:schemeClr val="tx1"/>
                </a:solidFill>
              </a:rPr>
              <a:t>В. </a:t>
            </a:r>
            <a:r>
              <a:rPr lang="ru-RU" sz="3500" i="1" dirty="0" err="1" smtClean="0">
                <a:solidFill>
                  <a:schemeClr val="tx1"/>
                </a:solidFill>
              </a:rPr>
              <a:t>Гюґо</a:t>
            </a:r>
            <a:endParaRPr lang="ru-RU" sz="3500" i="1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pPr algn="l"/>
            <a:endParaRPr lang="ru-RU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uk-UA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uk-UA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9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Менталітет</a:t>
            </a:r>
            <a:r>
              <a:rPr lang="ru-RU" sz="3900" dirty="0" smtClean="0">
                <a:solidFill>
                  <a:schemeClr val="tx1"/>
                </a:solidFill>
              </a:rPr>
              <a:t> – </a:t>
            </a:r>
            <a:r>
              <a:rPr lang="ru-RU" sz="3900" dirty="0" err="1" smtClean="0">
                <a:solidFill>
                  <a:schemeClr val="tx1"/>
                </a:solidFill>
              </a:rPr>
              <a:t>це</a:t>
            </a:r>
            <a:r>
              <a:rPr lang="ru-RU" sz="3900" dirty="0" smtClean="0">
                <a:solidFill>
                  <a:schemeClr val="tx1"/>
                </a:solidFill>
              </a:rPr>
              <a:t> характер та лад </a:t>
            </a:r>
            <a:r>
              <a:rPr lang="ru-RU" sz="3900" dirty="0" err="1" smtClean="0">
                <a:solidFill>
                  <a:schemeClr val="tx1"/>
                </a:solidFill>
              </a:rPr>
              <a:t>людського</a:t>
            </a:r>
            <a:r>
              <a:rPr lang="ru-RU" sz="3900" dirty="0" smtClean="0">
                <a:solidFill>
                  <a:schemeClr val="tx1"/>
                </a:solidFill>
              </a:rPr>
              <a:t> </a:t>
            </a:r>
            <a:r>
              <a:rPr lang="ru-RU" sz="3900" dirty="0" err="1" smtClean="0">
                <a:solidFill>
                  <a:schemeClr val="tx1"/>
                </a:solidFill>
              </a:rPr>
              <a:t>мислення</a:t>
            </a:r>
            <a:r>
              <a:rPr lang="ru-RU" sz="39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8" y="2372217"/>
            <a:ext cx="2127498" cy="301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2515"/>
            <a:ext cx="2381250" cy="320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3330"/>
            <a:ext cx="3093144" cy="244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8" y="1268760"/>
            <a:ext cx="9201528" cy="39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" y="1340768"/>
            <a:ext cx="9127211" cy="3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44" y="1484784"/>
            <a:ext cx="9189949" cy="38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109"/>
            <a:ext cx="9144000" cy="37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0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3" y="1556792"/>
            <a:ext cx="9096197" cy="37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1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2974</TotalTime>
  <Words>40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Характер нації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кожної людини три характери: той, який йому приписують; той, який він сам собі приписує; і, нарешті, той, який є насправді. В. Гюґо</dc:title>
  <dc:creator>No access</dc:creator>
  <cp:lastModifiedBy>No access</cp:lastModifiedBy>
  <cp:revision>5</cp:revision>
  <dcterms:created xsi:type="dcterms:W3CDTF">2014-04-19T08:12:34Z</dcterms:created>
  <dcterms:modified xsi:type="dcterms:W3CDTF">2014-04-21T09:47:29Z</dcterms:modified>
</cp:coreProperties>
</file>