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9" r:id="rId5"/>
    <p:sldId id="267" r:id="rId6"/>
    <p:sldId id="260" r:id="rId7"/>
    <p:sldId id="268" r:id="rId8"/>
    <p:sldId id="269" r:id="rId9"/>
    <p:sldId id="276" r:id="rId10"/>
    <p:sldId id="272" r:id="rId11"/>
    <p:sldId id="275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56EC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943" autoAdjust="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Тести ЗНО з </a:t>
            </a:r>
            <a:r>
              <a:rPr lang="ru-RU" sz="4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укра</a:t>
            </a:r>
            <a:r>
              <a:rPr lang="uk-UA" sz="4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їнської</a:t>
            </a:r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літератури</a:t>
            </a:r>
            <a:endParaRPr lang="ru-RU" sz="4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В двох варіантах</a:t>
            </a:r>
            <a:endParaRPr lang="ru-RU" sz="4400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9. Леся Українка зображена на малюнку:</a:t>
            </a:r>
            <a:endParaRPr lang="ru-RU" sz="4000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Рисунок 4" descr="v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4071942"/>
            <a:ext cx="1928826" cy="2571768"/>
          </a:xfrm>
          <a:prstGeom prst="rect">
            <a:avLst/>
          </a:prstGeom>
        </p:spPr>
      </p:pic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500174"/>
            <a:ext cx="1857356" cy="2347520"/>
          </a:xfrm>
          <a:prstGeom prst="rect">
            <a:avLst/>
          </a:prstGeom>
        </p:spPr>
      </p:pic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500174"/>
            <a:ext cx="1928826" cy="23955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4348" y="14287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407194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142873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14338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http://bestin.ua/static/uploads/news/16-08_12/73882317_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071942"/>
            <a:ext cx="2120252" cy="2547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10. Осип </a:t>
            </a:r>
            <a:r>
              <a:rPr lang="uk-UA" sz="4000" u="sng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Турянський</a:t>
            </a:r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народився: </a:t>
            </a:r>
            <a:endParaRPr lang="ru-RU" sz="4000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в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с.Оглядово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Радехівський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повіт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22 лютого 1880 року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Поза межами болю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На Західній Україні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11.Остап Вишня написав:</a:t>
            </a:r>
            <a:endParaRPr lang="ru-RU" sz="4000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“Мисливець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посміхається”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“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Мисливські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у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смішки”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“Лісничі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ридання”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“Як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у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мру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, то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поховайте”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1.Прізвище українського письменника Остапа:</a:t>
            </a:r>
            <a:endParaRPr lang="ru-RU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Вишня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Черешня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Шевченко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Бендер</a:t>
            </a:r>
            <a:endParaRPr lang="ru-RU" sz="4000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u="sng" spc="-15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2. Як звали улюблену собаку двоюрідного брата тітки сусіда О. Кобилянської</a:t>
            </a:r>
            <a:r>
              <a:rPr lang="uk-UA" spc="-15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?</a:t>
            </a:r>
            <a:endParaRPr lang="ru-RU" spc="-150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Омелько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Чіпка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У нього була кішка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У сусіда не було тітки</a:t>
            </a:r>
          </a:p>
          <a:p>
            <a:endParaRPr lang="ru-RU" sz="5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3. Виберіть </a:t>
            </a:r>
            <a:r>
              <a:rPr lang="uk-UA" u="sng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ім´я</a:t>
            </a:r>
            <a:r>
              <a:rPr lang="uk-UA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батька Тараса Григоровича Шевченка:</a:t>
            </a:r>
            <a:endParaRPr lang="ru-RU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Григорій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Шевченко старший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Гришко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Батько Тараса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</p:spPr>
        <p:txBody>
          <a:bodyPr>
            <a:noAutofit/>
          </a:bodyPr>
          <a:lstStyle/>
          <a:p>
            <a:r>
              <a:rPr lang="uk-UA" u="sng" spc="-3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4. </a:t>
            </a:r>
            <a:r>
              <a:rPr lang="uk-UA" sz="4000" u="sng" spc="-3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чому вбачав сенс життєдайності </a:t>
            </a:r>
            <a:r>
              <a:rPr lang="uk-UA" sz="4000" u="sng" spc="-3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світлоритмів</a:t>
            </a:r>
            <a:r>
              <a:rPr lang="uk-UA" sz="4000" u="sng" spc="-3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возвеличення буття Павло Тичина?</a:t>
            </a:r>
            <a:endParaRPr lang="ru-RU" sz="4000" u="sng" spc="-300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64396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0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) У фольклорному паралелізмі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У імпресіоністичній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поєтиці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У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світлоритмах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возвеличення буття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Там немає сенсу</a:t>
            </a:r>
          </a:p>
          <a:p>
            <a:endParaRPr lang="ru-RU" sz="4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Autofit/>
          </a:bodyPr>
          <a:lstStyle/>
          <a:p>
            <a:r>
              <a:rPr lang="uk-UA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5. </a:t>
            </a:r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Яке було прізвище українського письменника </a:t>
            </a:r>
            <a:r>
              <a:rPr lang="uk-UA" sz="4000" u="sng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Валер´яна</a:t>
            </a:r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:</a:t>
            </a:r>
            <a:endParaRPr lang="ru-RU" sz="4000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3857628"/>
          </a:xfrm>
        </p:spPr>
        <p:txBody>
          <a:bodyPr/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Замогильний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Підмогильний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Візлямогильний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Українець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6.Який напрямок постмодернізму переважав у поезії Ліни Костенко?</a:t>
            </a:r>
            <a:endParaRPr lang="ru-RU" sz="4000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Паралелефутуризм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Трансцендентекзистентинта-нтилізм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Націоналопсихологізм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Постбароко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7. Прізвище відомого письменника Панаса:</a:t>
            </a:r>
            <a:endParaRPr lang="ru-RU" sz="4000" u="sng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А) Мирний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Б) Буйний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Неспокійний</a:t>
            </a: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Г) Бешкетник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2011354"/>
          </a:xfrm>
        </p:spPr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8. Яке водоймище знаходилося біля будинку четвертої дружини Котляревського, в якому вона жила з 1798 по 1812 рік?: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86058"/>
            <a:ext cx="8229600" cy="3240079"/>
          </a:xfrm>
        </p:spPr>
        <p:txBody>
          <a:bodyPr/>
          <a:lstStyle/>
          <a:p>
            <a:pPr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) 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Річка Дніпро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) Північно-Льодовитий океан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В) 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Озеро Чисте</a:t>
            </a:r>
            <a:endParaRPr lang="uk-UA" sz="4000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) Японське Море 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394</TotalTime>
  <Words>288</Words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Тести ЗНО з української літератури</vt:lpstr>
      <vt:lpstr>1.Прізвище українського письменника Остапа:</vt:lpstr>
      <vt:lpstr>2. Як звали улюблену собаку двоюрідного брата тітки сусіда О. Кобилянської?</vt:lpstr>
      <vt:lpstr>3. Виберіть ім´я батька Тараса Григоровича Шевченка:</vt:lpstr>
      <vt:lpstr>4. В чому вбачав сенс життєдайності світлоритмів возвеличення буття Павло Тичина?</vt:lpstr>
      <vt:lpstr>5. Яке було прізвище українського письменника Валер´яна:</vt:lpstr>
      <vt:lpstr>6.Який напрямок постмодернізму переважав у поезії Ліни Костенко?</vt:lpstr>
      <vt:lpstr>7. Прізвище відомого письменника Панаса:</vt:lpstr>
      <vt:lpstr>8. Яке водоймище знаходилося біля будинку четвертої дружини Котляревського, в якому вона жила з 1798 по 1812 рік?:</vt:lpstr>
      <vt:lpstr>9. Леся Українка зображена на малюнку:</vt:lpstr>
      <vt:lpstr>10. Осип Турянський народився: </vt:lpstr>
      <vt:lpstr>11.Остап Вишня написав: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 ЗНО з української літератури</dc:title>
  <dc:creator>Olya</dc:creator>
  <cp:lastModifiedBy>Olya</cp:lastModifiedBy>
  <cp:revision>41</cp:revision>
  <dcterms:modified xsi:type="dcterms:W3CDTF">2014-05-21T18:56:05Z</dcterms:modified>
</cp:coreProperties>
</file>