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2" r:id="rId3"/>
    <p:sldId id="256" r:id="rId4"/>
    <p:sldId id="259" r:id="rId5"/>
    <p:sldId id="258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24" autoAdjust="0"/>
  </p:normalViewPr>
  <p:slideViewPr>
    <p:cSldViewPr>
      <p:cViewPr>
        <p:scale>
          <a:sx n="66" d="100"/>
          <a:sy n="66" d="100"/>
        </p:scale>
        <p:origin x="-151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1656184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/>
              <a:t>Фільми, які знімалися на </a:t>
            </a:r>
            <a:r>
              <a:rPr lang="uk-UA" sz="5400" b="1" dirty="0" err="1" smtClean="0"/>
              <a:t>верховинщині</a:t>
            </a:r>
            <a:endParaRPr lang="uk-UA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12160" y="4293096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Підготувала</a:t>
            </a:r>
          </a:p>
          <a:p>
            <a:r>
              <a:rPr lang="uk-UA" sz="2000" dirty="0" smtClean="0"/>
              <a:t>Учениця 10-А класу</a:t>
            </a:r>
          </a:p>
          <a:p>
            <a:r>
              <a:rPr lang="uk-UA" sz="2000" dirty="0" err="1" smtClean="0"/>
              <a:t>Нагірняк</a:t>
            </a:r>
            <a:r>
              <a:rPr lang="uk-UA" sz="2000" dirty="0" smtClean="0"/>
              <a:t> Дарина</a:t>
            </a:r>
            <a:endParaRPr lang="uk-U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Верховинська ЗОШ І-ІІІ ступенів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2013р.</a:t>
            </a:r>
            <a:endParaRPr lang="uk-UA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41248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err="1" smtClean="0"/>
              <a:t>анничка</a:t>
            </a:r>
            <a:endParaRPr lang="uk-UA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47864" y="1124744"/>
            <a:ext cx="57961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</a:t>
            </a:r>
            <a:r>
              <a:rPr lang="ru-RU" sz="2000" b="1" dirty="0" err="1" smtClean="0"/>
              <a:t>Анничка</a:t>
            </a:r>
            <a:r>
              <a:rPr lang="ru-RU" sz="2000" b="1" dirty="0" smtClean="0"/>
              <a:t>»</a:t>
            </a:r>
            <a:r>
              <a:rPr lang="ru-RU" sz="2000" dirty="0" smtClean="0"/>
              <a:t>— </a:t>
            </a:r>
            <a:r>
              <a:rPr lang="ru-RU" sz="2000" dirty="0" err="1" smtClean="0"/>
              <a:t>фільм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кінорежисера</a:t>
            </a:r>
            <a:r>
              <a:rPr lang="ru-RU" sz="2000" dirty="0" smtClean="0"/>
              <a:t> Бориса </a:t>
            </a:r>
            <a:r>
              <a:rPr lang="ru-RU" sz="2000" dirty="0" err="1" smtClean="0"/>
              <a:t>Івченка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відзнятий</a:t>
            </a:r>
            <a:r>
              <a:rPr lang="ru-RU" sz="2000" dirty="0" smtClean="0"/>
              <a:t> у 1968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на </a:t>
            </a:r>
            <a:r>
              <a:rPr lang="uk-UA" sz="2000" dirty="0" smtClean="0"/>
              <a:t>Київській кіностудії ім. О.Довженка. У фільмі описується час Другої світової війни. Гуцулка </a:t>
            </a:r>
            <a:r>
              <a:rPr lang="uk-UA" sz="2000" dirty="0" err="1" smtClean="0"/>
              <a:t>Анничка</a:t>
            </a:r>
            <a:r>
              <a:rPr lang="uk-UA" sz="2000" dirty="0" smtClean="0"/>
              <a:t> знаходить у лісі пораненого. Вона вилікувала хлопця і закохалася в нього, але все складається проти них.</a:t>
            </a:r>
            <a:br>
              <a:rPr lang="uk-UA" sz="2000" dirty="0" smtClean="0"/>
            </a:br>
            <a:endParaRPr lang="uk-UA" sz="2000" dirty="0"/>
          </a:p>
        </p:txBody>
      </p:sp>
      <p:pic>
        <p:nvPicPr>
          <p:cNvPr id="7170" name="Picture 2" descr="C:\Users\admin\Desktop\іст. Прикарпаття\rescrop.ph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3168352" cy="5273773"/>
          </a:xfrm>
          <a:prstGeom prst="rect">
            <a:avLst/>
          </a:prstGeom>
          <a:noFill/>
        </p:spPr>
      </p:pic>
      <p:pic>
        <p:nvPicPr>
          <p:cNvPr id="7171" name="Picture 3" descr="C:\Users\admin\Desktop\іст. Прикарпаття\342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52889"/>
            <a:ext cx="5616624" cy="350511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41248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/>
              <a:t>Тіні забутих предків</a:t>
            </a:r>
            <a:endParaRPr lang="uk-UA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1268760"/>
            <a:ext cx="5688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uk-UA" sz="2000" b="1" dirty="0" smtClean="0">
                <a:solidFill>
                  <a:schemeClr val="tx2"/>
                </a:solidFill>
                <a:cs typeface="Times New Roman" pitchFamily="18" charset="0"/>
              </a:rPr>
              <a:t>     </a:t>
            </a:r>
            <a:r>
              <a:rPr lang="vi-VN" sz="2000" b="1" dirty="0" smtClean="0">
                <a:solidFill>
                  <a:schemeClr val="tx2"/>
                </a:solidFill>
                <a:cs typeface="Times New Roman" pitchFamily="18" charset="0"/>
              </a:rPr>
              <a:t>«Ті́ні забу́тих пре́дків»</a:t>
            </a:r>
            <a:r>
              <a:rPr lang="vi-VN" sz="2000" dirty="0" smtClean="0">
                <a:solidFill>
                  <a:schemeClr val="tx2"/>
                </a:solidFill>
                <a:cs typeface="Times New Roman" pitchFamily="18" charset="0"/>
              </a:rPr>
              <a:t> — український художній</a:t>
            </a:r>
            <a:r>
              <a:rPr lang="uk-UA" sz="20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chemeClr val="tx2"/>
                </a:solidFill>
                <a:cs typeface="Times New Roman" pitchFamily="18" charset="0"/>
              </a:rPr>
              <a:t>фільм режисера Сергія</a:t>
            </a:r>
            <a:r>
              <a:rPr lang="uk-UA" sz="20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chemeClr val="tx2"/>
                </a:solidFill>
                <a:cs typeface="Times New Roman" pitchFamily="18" charset="0"/>
              </a:rPr>
              <a:t>Параджанова, відзнятий у 1964 році на кіностудії «Київська кіностудія художніх фільмів ім. О. Довженка», екранізація однойменної повісті Михайла Коцюбинського.</a:t>
            </a:r>
            <a:r>
              <a:rPr lang="uk-UA" sz="20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chemeClr val="tx2"/>
                </a:solidFill>
                <a:cs typeface="Times New Roman" pitchFamily="18" charset="0"/>
              </a:rPr>
              <a:t>Зйомки фільму здійснювалися в справжніх гуцульських хатах та околицях Верховинського району</a:t>
            </a:r>
            <a:r>
              <a:rPr lang="uk-UA" sz="2000" dirty="0" smtClean="0">
                <a:solidFill>
                  <a:schemeClr val="tx2"/>
                </a:solidFill>
                <a:cs typeface="Times New Roman" pitchFamily="18" charset="0"/>
              </a:rPr>
              <a:t>.</a:t>
            </a:r>
            <a:endParaRPr lang="vi-VN" sz="2000" dirty="0" smtClean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2052" name="Picture 4" descr="C:\Users\admin\Desktop\іст. Прикарпаття\82aebe497c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384376" cy="4671144"/>
          </a:xfrm>
          <a:prstGeom prst="rect">
            <a:avLst/>
          </a:prstGeom>
          <a:noFill/>
        </p:spPr>
      </p:pic>
      <p:pic>
        <p:nvPicPr>
          <p:cNvPr id="2050" name="Picture 2" descr="C:\Users\admin\Desktop\іст. Прикарпаття\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5398302" cy="4059523"/>
          </a:xfrm>
          <a:prstGeom prst="rect">
            <a:avLst/>
          </a:prstGeom>
          <a:noFill/>
        </p:spPr>
      </p:pic>
      <p:pic>
        <p:nvPicPr>
          <p:cNvPr id="2051" name="Picture 3" descr="C:\Users\admin\Desktop\іст. Прикарпаття\4586037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1432" y="2852936"/>
            <a:ext cx="5112568" cy="380247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4124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Будинок-музей </a:t>
            </a:r>
            <a:r>
              <a:rPr lang="uk-UA" b="1" dirty="0" err="1" smtClean="0"/>
              <a:t>“Тіні</a:t>
            </a:r>
            <a:r>
              <a:rPr lang="uk-UA" b="1" dirty="0" smtClean="0"/>
              <a:t> забутих </a:t>
            </a:r>
            <a:r>
              <a:rPr lang="uk-UA" b="1" dirty="0" err="1" smtClean="0"/>
              <a:t>предків”</a:t>
            </a:r>
            <a:endParaRPr lang="uk-U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Заснований музей у 2000 році.  У цьому будинку під час зйомок кінофільму «Тіні забутих предків» в 1963-1964 рр. жив режисер фільму Сергій Параджанов. Також тут проводив час і творчий колектив фільму. В музеї представлено експозиції з життя та творчості видатних людей, з побуту та етнографії Гуцульщини.</a:t>
            </a:r>
            <a:endParaRPr lang="uk-UA" sz="2000" dirty="0"/>
          </a:p>
        </p:txBody>
      </p:sp>
      <p:pic>
        <p:nvPicPr>
          <p:cNvPr id="3075" name="Picture 3" descr="C:\Users\admin\Desktop\іст. Прикарпаття\DSC_0004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4412898" cy="3167682"/>
          </a:xfrm>
          <a:prstGeom prst="rect">
            <a:avLst/>
          </a:prstGeom>
          <a:noFill/>
        </p:spPr>
      </p:pic>
      <p:pic>
        <p:nvPicPr>
          <p:cNvPr id="3076" name="Picture 4" descr="C:\Users\admin\Desktop\іст. Прикарпаття\9c5018a0cee93cc44d33fb8af4707d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7" y="3356992"/>
            <a:ext cx="4891137" cy="325030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/>
              <a:t>Камінна душа</a:t>
            </a:r>
            <a:br>
              <a:rPr lang="uk-UA" sz="6000" b="1" dirty="0" smtClean="0"/>
            </a:br>
            <a:endParaRPr lang="uk-UA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84784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Екранізація однойменної повісті Гната </a:t>
            </a:r>
            <a:r>
              <a:rPr lang="uk-UA" sz="2000" dirty="0" err="1" smtClean="0"/>
              <a:t>Хоткевича</a:t>
            </a:r>
            <a:r>
              <a:rPr lang="uk-UA" sz="2000" dirty="0" smtClean="0"/>
              <a:t> розповідає про події </a:t>
            </a:r>
            <a:r>
              <a:rPr lang="en-US" sz="2000" dirty="0" smtClean="0"/>
              <a:t>XIX </a:t>
            </a:r>
            <a:r>
              <a:rPr lang="uk-UA" sz="2000" dirty="0" smtClean="0"/>
              <a:t>ст. на Гуцульщині, про боротьбу опришківських ватажків з австрійськими жандармами. А ще це романтична історія про фатальні почуття ватажка опришків Дмитра </a:t>
            </a:r>
            <a:r>
              <a:rPr lang="uk-UA" sz="2000" dirty="0" err="1" smtClean="0"/>
              <a:t>Марусяка</a:t>
            </a:r>
            <a:r>
              <a:rPr lang="uk-UA" sz="2000" dirty="0" smtClean="0"/>
              <a:t> і красуні-гуцулки Катерини,  попаді Марусі та жандарма </a:t>
            </a:r>
            <a:r>
              <a:rPr lang="uk-UA" sz="2000" dirty="0" err="1" smtClean="0"/>
              <a:t>Юріштана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1026" name="Picture 2" descr="C:\Users\admin\Desktop\Kaminna_dus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052736"/>
            <a:ext cx="3312368" cy="5626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 descr="C:\Users\admin\Desktop\іст. Прикарпаття\00476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552" y="1052736"/>
            <a:ext cx="4032448" cy="563198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191683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/>
              <a:t>«Камінна душа»</a:t>
            </a:r>
            <a:r>
              <a:rPr lang="uk-UA" sz="2000" dirty="0" smtClean="0"/>
              <a:t> — український художній фільм режисера Станіслава Клименко, відзнятий 1988 року на Київській кіностудії художніх фільмів ім. О.Довженка.</a:t>
            </a:r>
          </a:p>
          <a:p>
            <a:r>
              <a:rPr lang="uk-UA" sz="2000" dirty="0" smtClean="0"/>
              <a:t>Прем'єра відбулася 1989 року.</a:t>
            </a:r>
            <a:endParaRPr lang="uk-UA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841248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/>
              <a:t>Час збирати каміння</a:t>
            </a:r>
            <a:endParaRPr lang="uk-UA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68760"/>
            <a:ext cx="5760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На межі 1980-1990-х Володимир Андрощук починає знімати художній історичний телефільм «Час збирати каміння», який приурочує Референдуму 1991 року. У 1996 на екрани телевізорів виходить десятисерійний фільм про боротьбу українського народу за своє визволення на зорі </a:t>
            </a:r>
            <a:r>
              <a:rPr lang="en-US" sz="2000" dirty="0" smtClean="0"/>
              <a:t>XIX </a:t>
            </a:r>
            <a:r>
              <a:rPr lang="uk-UA" sz="2000" dirty="0" smtClean="0"/>
              <a:t>століття.</a:t>
            </a:r>
            <a:endParaRPr lang="uk-UA" sz="2000" dirty="0"/>
          </a:p>
        </p:txBody>
      </p:sp>
      <p:pic>
        <p:nvPicPr>
          <p:cNvPr id="6146" name="Picture 2" descr="C:\Users\admin\Desktop\іст. Прикарпаття\6307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1632" y="1268760"/>
            <a:ext cx="3312368" cy="4713832"/>
          </a:xfrm>
          <a:prstGeom prst="rect">
            <a:avLst/>
          </a:prstGeom>
          <a:noFill/>
        </p:spPr>
      </p:pic>
      <p:pic>
        <p:nvPicPr>
          <p:cNvPr id="6147" name="Picture 3" descr="C:\Users\admin\Desktop\іст. Прикарпаття\1366_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5191225" cy="335699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іст. Прикарпаття\bb1719f39c9fa68936b60c011286ae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7261" y="3113584"/>
            <a:ext cx="6656739" cy="37444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41248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/>
              <a:t>Тіні незабутих предків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1124744"/>
            <a:ext cx="5580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Тіні незабутих предків </a:t>
            </a:r>
            <a:r>
              <a:rPr lang="uk-UA" sz="2000" dirty="0" smtClean="0"/>
              <a:t>— український молодіжний містичний трилер. Режисер — Любомир Левицький, оператор – </a:t>
            </a:r>
            <a:r>
              <a:rPr lang="uk-UA" sz="2000" dirty="0" err="1" smtClean="0"/>
              <a:t>Марк</a:t>
            </a:r>
            <a:r>
              <a:rPr lang="uk-UA" sz="2000" dirty="0" smtClean="0"/>
              <a:t> </a:t>
            </a:r>
            <a:r>
              <a:rPr lang="uk-UA" sz="2000" dirty="0" err="1" smtClean="0"/>
              <a:t>Еберлі</a:t>
            </a:r>
            <a:r>
              <a:rPr lang="uk-UA" sz="2000" dirty="0" smtClean="0"/>
              <a:t> Зйомками займається кінокомпанія </a:t>
            </a:r>
            <a:r>
              <a:rPr lang="uk-UA" sz="2000" dirty="0" err="1" smtClean="0"/>
              <a:t>Саспенс</a:t>
            </a:r>
            <a:r>
              <a:rPr lang="uk-UA" sz="2000" dirty="0" smtClean="0"/>
              <a:t> </a:t>
            </a:r>
            <a:r>
              <a:rPr lang="uk-UA" sz="2000" dirty="0" err="1" smtClean="0"/>
              <a:t>Філмс</a:t>
            </a:r>
            <a:r>
              <a:rPr lang="uk-UA" sz="2000" dirty="0" smtClean="0"/>
              <a:t>. Прем’єра –  14 листопада 2013 року. </a:t>
            </a:r>
            <a:endParaRPr lang="uk-UA" sz="2000" dirty="0"/>
          </a:p>
        </p:txBody>
      </p:sp>
      <p:pic>
        <p:nvPicPr>
          <p:cNvPr id="4098" name="Picture 2" descr="C:\Users\admin\Desktop\іст. Прикарпаття\32324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3605576" cy="558924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41248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err="1" smtClean="0"/>
              <a:t>хроніки</a:t>
            </a:r>
            <a:endParaRPr lang="uk-UA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6876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Восени</a:t>
            </a:r>
            <a:r>
              <a:rPr lang="ru-RU" sz="2000" dirty="0" smtClean="0"/>
              <a:t> 2014 року в </a:t>
            </a:r>
            <a:r>
              <a:rPr lang="ru-RU" sz="2000" dirty="0" err="1" smtClean="0"/>
              <a:t>українських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кінотеатрах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показуватимуть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повнометражну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кінокомедію</a:t>
            </a:r>
            <a:r>
              <a:rPr lang="ru-RU" sz="2000" dirty="0" smtClean="0"/>
              <a:t> про галичан. </a:t>
            </a:r>
            <a:r>
              <a:rPr lang="ru-RU" sz="2000" dirty="0" err="1" smtClean="0"/>
              <a:t>Називатиметься</a:t>
            </a:r>
            <a:r>
              <a:rPr lang="ru-RU" sz="2000" dirty="0" smtClean="0"/>
              <a:t> вона "</a:t>
            </a:r>
            <a:r>
              <a:rPr lang="ru-RU" sz="2000" dirty="0" err="1" smtClean="0"/>
              <a:t>Хроніки</a:t>
            </a:r>
            <a:r>
              <a:rPr lang="ru-RU" sz="2000" dirty="0" smtClean="0"/>
              <a:t>"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розповідатиме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реалії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галицьких</a:t>
            </a:r>
            <a:r>
              <a:rPr lang="ru-RU" sz="2000" dirty="0" smtClean="0"/>
              <a:t> селян. </a:t>
            </a:r>
            <a:r>
              <a:rPr lang="ru-RU" sz="2000" dirty="0" err="1" smtClean="0"/>
              <a:t>Режисером</a:t>
            </a:r>
            <a:r>
              <a:rPr lang="ru-RU" sz="2000" dirty="0" smtClean="0"/>
              <a:t> "</a:t>
            </a:r>
            <a:r>
              <a:rPr lang="ru-RU" sz="2000" dirty="0" err="1" smtClean="0"/>
              <a:t>Хронік</a:t>
            </a:r>
            <a:r>
              <a:rPr lang="ru-RU" sz="2000" dirty="0" smtClean="0"/>
              <a:t>"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Іван</a:t>
            </a:r>
            <a:r>
              <a:rPr lang="ru-RU" sz="2000" dirty="0" smtClean="0"/>
              <a:t> Кравчишин. Автором новел,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стали основою сюжету нового </a:t>
            </a:r>
            <a:r>
              <a:rPr lang="ru-RU" sz="2000" dirty="0" err="1" smtClean="0"/>
              <a:t>фільму</a:t>
            </a:r>
            <a:r>
              <a:rPr lang="ru-RU" sz="2000" dirty="0" smtClean="0"/>
              <a:t> – Богдан Волошин.</a:t>
            </a:r>
            <a:endParaRPr lang="uk-UA" sz="2000" dirty="0"/>
          </a:p>
        </p:txBody>
      </p:sp>
      <p:pic>
        <p:nvPicPr>
          <p:cNvPr id="5122" name="Picture 2" descr="C:\Users\admin\Desktop\іст. Прикарпаття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56066"/>
            <a:ext cx="6936771" cy="390193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</TotalTime>
  <Words>268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Фільми, які знімалися на верховинщині</vt:lpstr>
      <vt:lpstr>анничка</vt:lpstr>
      <vt:lpstr>Тіні забутих предків</vt:lpstr>
      <vt:lpstr>Будинок-музей “Тіні забутих предків”</vt:lpstr>
      <vt:lpstr>Камінна душа </vt:lpstr>
      <vt:lpstr>Час збирати каміння</vt:lpstr>
      <vt:lpstr>Тіні незабутих предків</vt:lpstr>
      <vt:lpstr>хроніки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2013-11-04T19:09:01Z</dcterms:created>
  <dcterms:modified xsi:type="dcterms:W3CDTF">2013-11-20T14:43:35Z</dcterms:modified>
</cp:coreProperties>
</file>