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16" r:id="rId1"/>
  </p:sldMasterIdLst>
  <p:sldIdLst>
    <p:sldId id="256" r:id="rId2"/>
    <p:sldId id="257" r:id="rId3"/>
    <p:sldId id="258" r:id="rId4"/>
    <p:sldId id="273" r:id="rId5"/>
    <p:sldId id="268" r:id="rId6"/>
    <p:sldId id="266" r:id="rId7"/>
    <p:sldId id="265" r:id="rId8"/>
    <p:sldId id="259" r:id="rId9"/>
    <p:sldId id="274" r:id="rId10"/>
    <p:sldId id="272" r:id="rId11"/>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CC"/>
    <a:srgbClr val="0000FF"/>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78" d="100"/>
          <a:sy n="78" d="100"/>
        </p:scale>
        <p:origin x="-978" y="6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10" name="Rectangle 9"/>
          <p:cNvSpPr/>
          <p:nvPr/>
        </p:nvSpPr>
        <p:spPr>
          <a:xfrm>
            <a:off x="0" y="0"/>
            <a:ext cx="9144000" cy="2933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p:cNvCxnSpPr/>
          <p:nvPr/>
        </p:nvCxnSpPr>
        <p:spPr>
          <a:xfrm>
            <a:off x="0" y="2925286"/>
            <a:ext cx="9144000" cy="1588"/>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2514600" y="2362200"/>
            <a:ext cx="4114800" cy="1127760"/>
          </a:xfrm>
          <a:prstGeom prst="rect">
            <a:avLst/>
          </a:prstGeom>
          <a:solidFill>
            <a:schemeClr val="tx1"/>
          </a:solidFill>
          <a:ln w="76200" cmpd="thinThick">
            <a:solidFill>
              <a:schemeClr val="tx1"/>
            </a:solidFill>
            <a:miter lim="800000"/>
          </a:ln>
        </p:spPr>
        <p:txBody>
          <a:bodyPr vert="horz" lIns="91440" tIns="45720" rIns="91440" bIns="45720" rtlCol="0" anchor="ctr" anchorCtr="0">
            <a:normAutofit/>
          </a:bodyPr>
          <a:lstStyle/>
          <a:p>
            <a:pPr algn="ctr" defTabSz="914400" rtl="0" eaLnBrk="1" latinLnBrk="0" hangingPunct="1">
              <a:spcBef>
                <a:spcPts val="400"/>
              </a:spcBef>
              <a:buNone/>
            </a:pPr>
            <a:endParaRPr lang="en-US" sz="1800" b="1" kern="1200" cap="all" spc="0" baseline="0" smtClean="0">
              <a:solidFill>
                <a:schemeClr val="bg1"/>
              </a:solidFill>
              <a:latin typeface="+mj-lt"/>
              <a:ea typeface="+mj-ea"/>
              <a:cs typeface="Tunga" pitchFamily="2"/>
            </a:endParaRPr>
          </a:p>
        </p:txBody>
      </p:sp>
      <p:sp>
        <p:nvSpPr>
          <p:cNvPr id="3" name="Subtitle 2"/>
          <p:cNvSpPr>
            <a:spLocks noGrp="1"/>
          </p:cNvSpPr>
          <p:nvPr>
            <p:ph type="subTitle" idx="1"/>
          </p:nvPr>
        </p:nvSpPr>
        <p:spPr>
          <a:xfrm>
            <a:off x="2565400" y="3045460"/>
            <a:ext cx="4013200" cy="428625"/>
          </a:xfrm>
        </p:spPr>
        <p:txBody>
          <a:bodyPr tIns="0" anchor="t">
            <a:noAutofit/>
          </a:bodyPr>
          <a:lstStyle>
            <a:lvl1pPr marL="0" indent="0" algn="ctr">
              <a:buNone/>
              <a:defRPr sz="1600" b="0" i="0" cap="none" spc="0" baseline="0">
                <a:solidFill>
                  <a:schemeClr val="bg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12" name="Title 11"/>
          <p:cNvSpPr>
            <a:spLocks noGrp="1"/>
          </p:cNvSpPr>
          <p:nvPr>
            <p:ph type="title"/>
          </p:nvPr>
        </p:nvSpPr>
        <p:spPr>
          <a:xfrm>
            <a:off x="2565400" y="2397760"/>
            <a:ext cx="4013200" cy="599440"/>
          </a:xfrm>
          <a:noFill/>
          <a:ln>
            <a:noFill/>
          </a:ln>
        </p:spPr>
        <p:txBody>
          <a:bodyPr bIns="0" anchor="b"/>
          <a:lstStyle>
            <a:lvl1pPr>
              <a:defRPr>
                <a:effectLst>
                  <a:glow rad="88900">
                    <a:schemeClr val="tx1">
                      <a:alpha val="60000"/>
                    </a:schemeClr>
                  </a:glow>
                </a:effectLst>
              </a:defRPr>
            </a:lvl1pPr>
          </a:lstStyle>
          <a:p>
            <a:r>
              <a:rPr lang="ru-RU" smtClean="0"/>
              <a:t>Образец заголовка</a:t>
            </a:r>
            <a:endParaRPr lang="en-US" dirty="0"/>
          </a:p>
        </p:txBody>
      </p:sp>
      <p:sp>
        <p:nvSpPr>
          <p:cNvPr id="11" name="Date Placeholder 10"/>
          <p:cNvSpPr>
            <a:spLocks noGrp="1"/>
          </p:cNvSpPr>
          <p:nvPr>
            <p:ph type="dt" sz="half" idx="10"/>
          </p:nvPr>
        </p:nvSpPr>
        <p:spPr bwMode="black"/>
        <p:txBody>
          <a:bodyPr/>
          <a:lstStyle/>
          <a:p>
            <a:fld id="{B4C71EC6-210F-42DE-9C53-41977AD35B3D}" type="datetimeFigureOut">
              <a:rPr lang="ru-RU" smtClean="0"/>
              <a:pPr/>
              <a:t>10.07.2014</a:t>
            </a:fld>
            <a:endParaRPr lang="ru-RU"/>
          </a:p>
        </p:txBody>
      </p:sp>
      <p:sp>
        <p:nvSpPr>
          <p:cNvPr id="17" name="Slide Number Placeholder 16"/>
          <p:cNvSpPr>
            <a:spLocks noGrp="1"/>
          </p:cNvSpPr>
          <p:nvPr>
            <p:ph type="sldNum" sz="quarter" idx="11"/>
          </p:nvPr>
        </p:nvSpPr>
        <p:spPr/>
        <p:txBody>
          <a:bodyPr/>
          <a:lstStyle/>
          <a:p>
            <a:fld id="{B19B0651-EE4F-4900-A07F-96A6BFA9D0F0}" type="slidenum">
              <a:rPr lang="ru-RU" smtClean="0"/>
              <a:pPr/>
              <a:t>‹#›</a:t>
            </a:fld>
            <a:endParaRPr lang="ru-RU"/>
          </a:p>
        </p:txBody>
      </p:sp>
      <p:sp>
        <p:nvSpPr>
          <p:cNvPr id="19" name="Footer Placeholder 18"/>
          <p:cNvSpPr>
            <a:spLocks noGrp="1"/>
          </p:cNvSpPr>
          <p:nvPr>
            <p:ph type="ftr" sz="quarter" idx="12"/>
          </p:nvPr>
        </p:nvSpPr>
        <p:spPr/>
        <p:txBody>
          <a:bodyPr/>
          <a:lstStyle/>
          <a:p>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B4C71EC6-210F-42DE-9C53-41977AD35B3D}" type="datetimeFigureOut">
              <a:rPr lang="ru-RU" smtClean="0"/>
              <a:pPr/>
              <a:t>10.07.2014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cxnSp>
        <p:nvCxnSpPr>
          <p:cNvPr id="9" name="Straight Connector 8"/>
          <p:cNvCxnSpPr/>
          <p:nvPr/>
        </p:nvCxnSpPr>
        <p:spPr>
          <a:xfrm rot="5400000">
            <a:off x="4267200" y="3429000"/>
            <a:ext cx="6858000" cy="1588"/>
          </a:xfrm>
          <a:prstGeom prst="line">
            <a:avLst/>
          </a:prstGeom>
          <a:ln w="127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bwMode="hidden">
          <a:xfrm>
            <a:off x="0" y="1"/>
            <a:ext cx="76962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Vertical Text Placeholder 2"/>
          <p:cNvSpPr>
            <a:spLocks noGrp="1"/>
          </p:cNvSpPr>
          <p:nvPr>
            <p:ph type="body" orient="vert" idx="1"/>
          </p:nvPr>
        </p:nvSpPr>
        <p:spPr>
          <a:xfrm>
            <a:off x="457200" y="914401"/>
            <a:ext cx="6629400" cy="502920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B4C71EC6-210F-42DE-9C53-41977AD35B3D}" type="datetimeFigureOut">
              <a:rPr lang="ru-RU" smtClean="0"/>
              <a:pPr/>
              <a:t>10.07.2014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pPr/>
              <a:t>‹#›</a:t>
            </a:fld>
            <a:endParaRPr lang="ru-RU"/>
          </a:p>
        </p:txBody>
      </p:sp>
      <p:sp>
        <p:nvSpPr>
          <p:cNvPr id="2" name="Vertical Title 1"/>
          <p:cNvSpPr>
            <a:spLocks noGrp="1"/>
          </p:cNvSpPr>
          <p:nvPr>
            <p:ph type="title" orient="vert"/>
          </p:nvPr>
        </p:nvSpPr>
        <p:spPr>
          <a:xfrm>
            <a:off x="7239000" y="914401"/>
            <a:ext cx="926980" cy="5029200"/>
          </a:xfrm>
        </p:spPr>
        <p:txBody>
          <a:bodyPr vert="eaVert"/>
          <a:lstStyle/>
          <a:p>
            <a:r>
              <a:rPr lang="ru-RU" smtClean="0"/>
              <a:t>Образец заголовка</a:t>
            </a: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31" name="Content Placeholder 30"/>
          <p:cNvSpPr>
            <a:spLocks noGrp="1"/>
          </p:cNvSpPr>
          <p:nvPr>
            <p:ph sz="quarter" idx="13"/>
          </p:nvPr>
        </p:nvSpPr>
        <p:spPr>
          <a:xfrm>
            <a:off x="457200" y="2020824"/>
            <a:ext cx="8229600" cy="4075176"/>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9" name="Title 8"/>
          <p:cNvSpPr>
            <a:spLocks noGrp="1"/>
          </p:cNvSpPr>
          <p:nvPr>
            <p:ph type="title"/>
          </p:nvPr>
        </p:nvSpPr>
        <p:spPr/>
        <p:txBody>
          <a:bodyPr/>
          <a:lstStyle/>
          <a:p>
            <a:r>
              <a:rPr lang="ru-RU" smtClean="0"/>
              <a:t>Образец заголовка</a:t>
            </a:r>
            <a:endParaRPr lang="en-US"/>
          </a:p>
        </p:txBody>
      </p:sp>
      <p:sp>
        <p:nvSpPr>
          <p:cNvPr id="11" name="Date Placeholder 10"/>
          <p:cNvSpPr>
            <a:spLocks noGrp="1"/>
          </p:cNvSpPr>
          <p:nvPr>
            <p:ph type="dt" sz="half" idx="14"/>
          </p:nvPr>
        </p:nvSpPr>
        <p:spPr/>
        <p:txBody>
          <a:bodyPr/>
          <a:lstStyle/>
          <a:p>
            <a:fld id="{B4C71EC6-210F-42DE-9C53-41977AD35B3D}" type="datetimeFigureOut">
              <a:rPr lang="ru-RU" smtClean="0"/>
              <a:pPr/>
              <a:t>10.07.2014</a:t>
            </a:fld>
            <a:endParaRPr lang="ru-RU"/>
          </a:p>
        </p:txBody>
      </p:sp>
      <p:sp>
        <p:nvSpPr>
          <p:cNvPr id="12" name="Slide Number Placeholder 11"/>
          <p:cNvSpPr>
            <a:spLocks noGrp="1"/>
          </p:cNvSpPr>
          <p:nvPr>
            <p:ph type="sldNum" sz="quarter" idx="15"/>
          </p:nvPr>
        </p:nvSpPr>
        <p:spPr/>
        <p:txBody>
          <a:bodyPr/>
          <a:lstStyle/>
          <a:p>
            <a:fld id="{B19B0651-EE4F-4900-A07F-96A6BFA9D0F0}" type="slidenum">
              <a:rPr lang="ru-RU" smtClean="0"/>
              <a:pPr/>
              <a:t>‹#›</a:t>
            </a:fld>
            <a:endParaRPr lang="ru-RU"/>
          </a:p>
        </p:txBody>
      </p:sp>
      <p:sp>
        <p:nvSpPr>
          <p:cNvPr id="13" name="Footer Placeholder 12"/>
          <p:cNvSpPr>
            <a:spLocks noGrp="1"/>
          </p:cNvSpPr>
          <p:nvPr>
            <p:ph type="ftr" sz="quarter" idx="16"/>
          </p:nvPr>
        </p:nvSpPr>
        <p:spPr/>
        <p:txBody>
          <a:bodyPr/>
          <a:lstStyle/>
          <a:p>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bg>
      <p:bgRef idx="1002">
        <a:schemeClr val="bg1"/>
      </p:bgRef>
    </p:bg>
    <p:spTree>
      <p:nvGrpSpPr>
        <p:cNvPr id="1" name=""/>
        <p:cNvGrpSpPr/>
        <p:nvPr/>
      </p:nvGrpSpPr>
      <p:grpSpPr>
        <a:xfrm>
          <a:off x="0" y="0"/>
          <a:ext cx="0" cy="0"/>
          <a:chOff x="0" y="0"/>
          <a:chExt cx="0" cy="0"/>
        </a:xfrm>
      </p:grpSpPr>
      <p:sp>
        <p:nvSpPr>
          <p:cNvPr id="8" name="Rectangle 7"/>
          <p:cNvSpPr/>
          <p:nvPr/>
        </p:nvSpPr>
        <p:spPr>
          <a:xfrm>
            <a:off x="0" y="3922776"/>
            <a:ext cx="9144000" cy="29352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p:cNvCxnSpPr/>
          <p:nvPr/>
        </p:nvCxnSpPr>
        <p:spPr>
          <a:xfrm>
            <a:off x="0" y="3921760"/>
            <a:ext cx="9144000" cy="1588"/>
          </a:xfrm>
          <a:prstGeom prst="line">
            <a:avLst/>
          </a:prstGeom>
          <a:ln w="127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2514600" y="3368040"/>
            <a:ext cx="4114800" cy="1127760"/>
          </a:xfrm>
          <a:prstGeom prst="rect">
            <a:avLst/>
          </a:prstGeom>
          <a:solidFill>
            <a:schemeClr val="tx1"/>
          </a:solidFill>
          <a:ln w="76200" cmpd="thinThick">
            <a:solidFill>
              <a:schemeClr val="tx1"/>
            </a:solidFill>
            <a:miter lim="800000"/>
          </a:ln>
        </p:spPr>
        <p:txBody>
          <a:bodyPr vert="horz" lIns="91440" tIns="45720" rIns="91440" bIns="45720" rtlCol="0" anchor="ctr" anchorCtr="0">
            <a:normAutofit/>
          </a:bodyPr>
          <a:lstStyle/>
          <a:p>
            <a:pPr algn="ctr" defTabSz="914400" rtl="0" eaLnBrk="1" latinLnBrk="0" hangingPunct="1">
              <a:spcBef>
                <a:spcPts val="400"/>
              </a:spcBef>
              <a:buNone/>
            </a:pPr>
            <a:endParaRPr lang="en-US" sz="1800" b="1" kern="1200" cap="all" spc="0" baseline="0" smtClean="0">
              <a:solidFill>
                <a:schemeClr val="bg1"/>
              </a:solidFill>
              <a:latin typeface="+mj-lt"/>
              <a:ea typeface="+mj-ea"/>
              <a:cs typeface="Tunga" pitchFamily="2"/>
            </a:endParaRPr>
          </a:p>
        </p:txBody>
      </p:sp>
      <p:sp>
        <p:nvSpPr>
          <p:cNvPr id="9" name="Title Placeholder 1"/>
          <p:cNvSpPr>
            <a:spLocks noGrp="1"/>
          </p:cNvSpPr>
          <p:nvPr>
            <p:ph type="title"/>
          </p:nvPr>
        </p:nvSpPr>
        <p:spPr bwMode="black">
          <a:xfrm>
            <a:off x="2529052" y="3367246"/>
            <a:ext cx="4085897" cy="706821"/>
          </a:xfrm>
          <a:prstGeom prst="rect">
            <a:avLst/>
          </a:prstGeom>
          <a:noFill/>
          <a:ln w="98425" cmpd="thinThick">
            <a:noFill/>
            <a:miter lim="800000"/>
          </a:ln>
        </p:spPr>
        <p:txBody>
          <a:bodyPr vert="horz" lIns="91440" tIns="45720" rIns="91440" bIns="0" rtlCol="0" anchor="b" anchorCtr="0">
            <a:normAutofit/>
          </a:bodyPr>
          <a:lstStyle>
            <a:lvl1pPr>
              <a:defRPr kumimoji="0" lang="en-US" sz="1800" b="1" i="0" u="none" strike="noStrike" kern="1200" cap="all" spc="0" normalizeH="0" baseline="0" noProof="0" dirty="0" smtClean="0">
                <a:ln>
                  <a:noFill/>
                </a:ln>
                <a:solidFill>
                  <a:schemeClr val="bg1"/>
                </a:solidFill>
                <a:effectLst/>
                <a:uLnTx/>
                <a:uFillTx/>
                <a:latin typeface="+mj-lt"/>
                <a:ea typeface="+mj-ea"/>
                <a:cs typeface="Tunga" pitchFamily="2"/>
              </a:defRPr>
            </a:lvl1pPr>
          </a:lstStyle>
          <a:p>
            <a:r>
              <a:rPr lang="ru-RU" smtClean="0"/>
              <a:t>Образец заголовка</a:t>
            </a:r>
            <a:endParaRPr lang="en-US" dirty="0"/>
          </a:p>
        </p:txBody>
      </p:sp>
      <p:sp>
        <p:nvSpPr>
          <p:cNvPr id="10" name="Subtitle 2"/>
          <p:cNvSpPr>
            <a:spLocks noGrp="1"/>
          </p:cNvSpPr>
          <p:nvPr>
            <p:ph type="subTitle" idx="1"/>
          </p:nvPr>
        </p:nvSpPr>
        <p:spPr bwMode="black">
          <a:xfrm>
            <a:off x="2518542" y="4084577"/>
            <a:ext cx="4106917" cy="397094"/>
          </a:xfrm>
        </p:spPr>
        <p:txBody>
          <a:bodyPr tIns="0" anchor="t" anchorCtr="0">
            <a:normAutofit/>
          </a:bodyPr>
          <a:lstStyle>
            <a:lvl1pPr marL="0" indent="0" algn="ctr">
              <a:buNone/>
              <a:defRPr kumimoji="0" lang="en-US" sz="1600" b="0" i="0" u="none" strike="noStrike" kern="1200" cap="none" spc="0" normalizeH="0" baseline="0" noProof="0" dirty="0">
                <a:ln>
                  <a:noFill/>
                </a:ln>
                <a:solidFill>
                  <a:schemeClr val="bg1"/>
                </a:solidFill>
                <a:effectLst/>
                <a:uLnTx/>
                <a:uFillTx/>
                <a:latin typeface="+mn-lt"/>
                <a:ea typeface="+mn-ea"/>
                <a:cs typeface="Tahom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13" name="Date Placeholder 12"/>
          <p:cNvSpPr>
            <a:spLocks noGrp="1"/>
          </p:cNvSpPr>
          <p:nvPr>
            <p:ph type="dt" sz="half" idx="10"/>
          </p:nvPr>
        </p:nvSpPr>
        <p:spPr/>
        <p:txBody>
          <a:bodyPr/>
          <a:lstStyle/>
          <a:p>
            <a:fld id="{B4C71EC6-210F-42DE-9C53-41977AD35B3D}" type="datetimeFigureOut">
              <a:rPr lang="ru-RU" smtClean="0"/>
              <a:pPr/>
              <a:t>10.07.2014</a:t>
            </a:fld>
            <a:endParaRPr lang="ru-RU"/>
          </a:p>
        </p:txBody>
      </p:sp>
      <p:sp>
        <p:nvSpPr>
          <p:cNvPr id="14" name="Slide Number Placeholder 13"/>
          <p:cNvSpPr>
            <a:spLocks noGrp="1"/>
          </p:cNvSpPr>
          <p:nvPr>
            <p:ph type="sldNum" sz="quarter" idx="11"/>
          </p:nvPr>
        </p:nvSpPr>
        <p:spPr/>
        <p:txBody>
          <a:bodyPr/>
          <a:lstStyle/>
          <a:p>
            <a:fld id="{B19B0651-EE4F-4900-A07F-96A6BFA9D0F0}" type="slidenum">
              <a:rPr lang="ru-RU" smtClean="0"/>
              <a:pPr/>
              <a:t>‹#›</a:t>
            </a:fld>
            <a:endParaRPr lang="ru-RU"/>
          </a:p>
        </p:txBody>
      </p:sp>
      <p:sp>
        <p:nvSpPr>
          <p:cNvPr id="15" name="Footer Placeholder 14"/>
          <p:cNvSpPr>
            <a:spLocks noGrp="1"/>
          </p:cNvSpPr>
          <p:nvPr>
            <p:ph type="ftr" sz="quarter" idx="12"/>
          </p:nvPr>
        </p:nvSpPr>
        <p:spPr/>
        <p:txBody>
          <a:bodyPr/>
          <a:lstStyle/>
          <a:p>
            <a:endParaRPr lang="ru-RU"/>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14" name="Content Placeholder 30"/>
          <p:cNvSpPr>
            <a:spLocks noGrp="1"/>
          </p:cNvSpPr>
          <p:nvPr>
            <p:ph sz="quarter" idx="13"/>
          </p:nvPr>
        </p:nvSpPr>
        <p:spPr>
          <a:xfrm>
            <a:off x="457201" y="2020824"/>
            <a:ext cx="4023360" cy="4005072"/>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15" name="Content Placeholder 30"/>
          <p:cNvSpPr>
            <a:spLocks noGrp="1"/>
          </p:cNvSpPr>
          <p:nvPr>
            <p:ph sz="quarter" idx="14"/>
          </p:nvPr>
        </p:nvSpPr>
        <p:spPr>
          <a:xfrm>
            <a:off x="4663440" y="2020824"/>
            <a:ext cx="4023360" cy="4005072"/>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9" name="Date Placeholder 8"/>
          <p:cNvSpPr>
            <a:spLocks noGrp="1"/>
          </p:cNvSpPr>
          <p:nvPr>
            <p:ph type="dt" sz="half" idx="15"/>
          </p:nvPr>
        </p:nvSpPr>
        <p:spPr/>
        <p:txBody>
          <a:bodyPr/>
          <a:lstStyle/>
          <a:p>
            <a:fld id="{B4C71EC6-210F-42DE-9C53-41977AD35B3D}" type="datetimeFigureOut">
              <a:rPr lang="ru-RU" smtClean="0"/>
              <a:pPr/>
              <a:t>10.07.2014</a:t>
            </a:fld>
            <a:endParaRPr lang="ru-RU"/>
          </a:p>
        </p:txBody>
      </p:sp>
      <p:sp>
        <p:nvSpPr>
          <p:cNvPr id="12" name="Slide Number Placeholder 11"/>
          <p:cNvSpPr>
            <a:spLocks noGrp="1"/>
          </p:cNvSpPr>
          <p:nvPr>
            <p:ph type="sldNum" sz="quarter" idx="16"/>
          </p:nvPr>
        </p:nvSpPr>
        <p:spPr/>
        <p:txBody>
          <a:bodyPr/>
          <a:lstStyle/>
          <a:p>
            <a:fld id="{B19B0651-EE4F-4900-A07F-96A6BFA9D0F0}" type="slidenum">
              <a:rPr lang="ru-RU" smtClean="0"/>
              <a:pPr/>
              <a:t>‹#›</a:t>
            </a:fld>
            <a:endParaRPr lang="ru-RU"/>
          </a:p>
        </p:txBody>
      </p:sp>
      <p:sp>
        <p:nvSpPr>
          <p:cNvPr id="13" name="Footer Placeholder 12"/>
          <p:cNvSpPr>
            <a:spLocks noGrp="1"/>
          </p:cNvSpPr>
          <p:nvPr>
            <p:ph type="ftr" sz="quarter" idx="17"/>
          </p:nvPr>
        </p:nvSpPr>
        <p:spPr/>
        <p:txBody>
          <a:bodyPr/>
          <a:lstStyle/>
          <a:p>
            <a:endParaRPr lang="ru-RU"/>
          </a:p>
        </p:txBody>
      </p:sp>
      <p:sp>
        <p:nvSpPr>
          <p:cNvPr id="16" name="Title 15"/>
          <p:cNvSpPr>
            <a:spLocks noGrp="1"/>
          </p:cNvSpPr>
          <p:nvPr>
            <p:ph type="title"/>
          </p:nvPr>
        </p:nvSpPr>
        <p:spPr/>
        <p:txBody>
          <a:bodyPr/>
          <a:lstStyle/>
          <a:p>
            <a:r>
              <a:rPr lang="ru-RU" smtClean="0"/>
              <a:t>Образец заголовка</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3" name="Content Placeholder 30"/>
          <p:cNvSpPr>
            <a:spLocks noGrp="1"/>
          </p:cNvSpPr>
          <p:nvPr>
            <p:ph sz="quarter" idx="13"/>
          </p:nvPr>
        </p:nvSpPr>
        <p:spPr>
          <a:xfrm>
            <a:off x="457201" y="2819400"/>
            <a:ext cx="4023360" cy="3209544"/>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24" name="Content Placeholder 30"/>
          <p:cNvSpPr>
            <a:spLocks noGrp="1"/>
          </p:cNvSpPr>
          <p:nvPr>
            <p:ph sz="quarter" idx="14"/>
          </p:nvPr>
        </p:nvSpPr>
        <p:spPr>
          <a:xfrm>
            <a:off x="4663440" y="2816352"/>
            <a:ext cx="4023360" cy="3209544"/>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20" name="Text Placeholder 3"/>
          <p:cNvSpPr>
            <a:spLocks noGrp="1"/>
          </p:cNvSpPr>
          <p:nvPr>
            <p:ph type="body" sz="half" idx="2"/>
          </p:nvPr>
        </p:nvSpPr>
        <p:spPr>
          <a:xfrm>
            <a:off x="457200" y="2020824"/>
            <a:ext cx="4023360" cy="704088"/>
          </a:xfrm>
          <a:noFill/>
          <a:ln w="98425" cmpd="thinThick">
            <a:noFill/>
            <a:miter lim="800000"/>
          </a:ln>
        </p:spPr>
        <p:txBody>
          <a:bodyPr vert="horz" lIns="91440" tIns="45720" rIns="91440" bIns="45720" rtlCol="0" anchor="ctr" anchorCtr="0">
            <a:normAutofit/>
          </a:bodyPr>
          <a:lstStyle>
            <a:lvl1pPr marL="0" indent="0" algn="ctr" defTabSz="914400" rtl="0" eaLnBrk="1" latinLnBrk="0" hangingPunct="1">
              <a:spcBef>
                <a:spcPts val="400"/>
              </a:spcBef>
              <a:buNone/>
              <a:defRPr lang="en-US" sz="1800" b="1" kern="1200" cap="none" spc="200" baseline="0" smtClean="0">
                <a:solidFill>
                  <a:schemeClr val="tx1"/>
                </a:solidFill>
                <a:latin typeface="+mj-lt"/>
                <a:ea typeface="+mj-ea"/>
                <a:cs typeface="Tunga" pitchFamily="2"/>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21" name="Text Placeholder 3"/>
          <p:cNvSpPr>
            <a:spLocks noGrp="1"/>
          </p:cNvSpPr>
          <p:nvPr>
            <p:ph type="body" sz="half" idx="15"/>
          </p:nvPr>
        </p:nvSpPr>
        <p:spPr>
          <a:xfrm>
            <a:off x="4663440" y="2020824"/>
            <a:ext cx="4023360" cy="704088"/>
          </a:xfrm>
          <a:noFill/>
          <a:ln w="98425" cmpd="thinThick">
            <a:noFill/>
            <a:miter lim="800000"/>
          </a:ln>
        </p:spPr>
        <p:txBody>
          <a:bodyPr vert="horz" lIns="91440" tIns="45720" rIns="91440" bIns="45720" rtlCol="0" anchor="ctr" anchorCtr="0">
            <a:normAutofit/>
          </a:bodyPr>
          <a:lstStyle>
            <a:lvl1pPr marL="0" indent="0" algn="ctr" defTabSz="914400" rtl="0" eaLnBrk="1" latinLnBrk="0" hangingPunct="1">
              <a:spcBef>
                <a:spcPts val="400"/>
              </a:spcBef>
              <a:buNone/>
              <a:defRPr lang="en-US" sz="1800" b="1" i="0" kern="1200" cap="none" spc="200" baseline="0" dirty="0" smtClean="0">
                <a:solidFill>
                  <a:schemeClr val="tx1"/>
                </a:solidFill>
                <a:latin typeface="+mj-lt"/>
                <a:ea typeface="+mj-ea"/>
                <a:cs typeface="Tunga" pitchFamily="2"/>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lnSpc>
                <a:spcPct val="110000"/>
              </a:lnSpc>
              <a:spcBef>
                <a:spcPts val="400"/>
              </a:spcBef>
              <a:spcAft>
                <a:spcPts val="0"/>
              </a:spcAft>
              <a:buClr>
                <a:schemeClr val="accent1"/>
              </a:buClr>
              <a:buFontTx/>
              <a:buNone/>
            </a:pPr>
            <a:r>
              <a:rPr lang="ru-RU" smtClean="0"/>
              <a:t>Образец текста</a:t>
            </a:r>
          </a:p>
        </p:txBody>
      </p:sp>
      <p:sp>
        <p:nvSpPr>
          <p:cNvPr id="11" name="Date Placeholder 10"/>
          <p:cNvSpPr>
            <a:spLocks noGrp="1"/>
          </p:cNvSpPr>
          <p:nvPr>
            <p:ph type="dt" sz="half" idx="16"/>
          </p:nvPr>
        </p:nvSpPr>
        <p:spPr/>
        <p:txBody>
          <a:bodyPr/>
          <a:lstStyle/>
          <a:p>
            <a:fld id="{B4C71EC6-210F-42DE-9C53-41977AD35B3D}" type="datetimeFigureOut">
              <a:rPr lang="ru-RU" smtClean="0"/>
              <a:pPr/>
              <a:t>10.07.2014</a:t>
            </a:fld>
            <a:endParaRPr lang="ru-RU"/>
          </a:p>
        </p:txBody>
      </p:sp>
      <p:sp>
        <p:nvSpPr>
          <p:cNvPr id="12" name="Slide Number Placeholder 11"/>
          <p:cNvSpPr>
            <a:spLocks noGrp="1"/>
          </p:cNvSpPr>
          <p:nvPr>
            <p:ph type="sldNum" sz="quarter" idx="17"/>
          </p:nvPr>
        </p:nvSpPr>
        <p:spPr/>
        <p:txBody>
          <a:bodyPr/>
          <a:lstStyle/>
          <a:p>
            <a:fld id="{B19B0651-EE4F-4900-A07F-96A6BFA9D0F0}" type="slidenum">
              <a:rPr lang="ru-RU" smtClean="0"/>
              <a:pPr/>
              <a:t>‹#›</a:t>
            </a:fld>
            <a:endParaRPr lang="ru-RU"/>
          </a:p>
        </p:txBody>
      </p:sp>
      <p:sp>
        <p:nvSpPr>
          <p:cNvPr id="13" name="Footer Placeholder 12"/>
          <p:cNvSpPr>
            <a:spLocks noGrp="1"/>
          </p:cNvSpPr>
          <p:nvPr>
            <p:ph type="ftr" sz="quarter" idx="18"/>
          </p:nvPr>
        </p:nvSpPr>
        <p:spPr/>
        <p:txBody>
          <a:bodyPr/>
          <a:lstStyle/>
          <a:p>
            <a:endParaRPr lang="ru-RU"/>
          </a:p>
        </p:txBody>
      </p:sp>
      <p:sp>
        <p:nvSpPr>
          <p:cNvPr id="18" name="Title 17"/>
          <p:cNvSpPr>
            <a:spLocks noGrp="1"/>
          </p:cNvSpPr>
          <p:nvPr>
            <p:ph type="title"/>
          </p:nvPr>
        </p:nvSpPr>
        <p:spPr/>
        <p:txBody>
          <a:bodyPr/>
          <a:lstStyle/>
          <a:p>
            <a:r>
              <a:rPr lang="ru-RU" smtClean="0"/>
              <a:t>Образец заголовка</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ru-RU" smtClean="0"/>
              <a:t>Образец заголовка</a:t>
            </a:r>
            <a:endParaRPr lang="en-US"/>
          </a:p>
        </p:txBody>
      </p:sp>
      <p:sp>
        <p:nvSpPr>
          <p:cNvPr id="15" name="Date Placeholder 14"/>
          <p:cNvSpPr>
            <a:spLocks noGrp="1"/>
          </p:cNvSpPr>
          <p:nvPr>
            <p:ph type="dt" sz="half" idx="10"/>
          </p:nvPr>
        </p:nvSpPr>
        <p:spPr/>
        <p:txBody>
          <a:bodyPr/>
          <a:lstStyle/>
          <a:p>
            <a:fld id="{B4C71EC6-210F-42DE-9C53-41977AD35B3D}" type="datetimeFigureOut">
              <a:rPr lang="ru-RU" smtClean="0"/>
              <a:pPr/>
              <a:t>10.07.2014</a:t>
            </a:fld>
            <a:endParaRPr lang="ru-RU"/>
          </a:p>
        </p:txBody>
      </p:sp>
      <p:sp>
        <p:nvSpPr>
          <p:cNvPr id="16" name="Slide Number Placeholder 15"/>
          <p:cNvSpPr>
            <a:spLocks noGrp="1"/>
          </p:cNvSpPr>
          <p:nvPr>
            <p:ph type="sldNum" sz="quarter" idx="11"/>
          </p:nvPr>
        </p:nvSpPr>
        <p:spPr/>
        <p:txBody>
          <a:bodyPr/>
          <a:lstStyle/>
          <a:p>
            <a:fld id="{B19B0651-EE4F-4900-A07F-96A6BFA9D0F0}" type="slidenum">
              <a:rPr lang="ru-RU" smtClean="0"/>
              <a:pPr/>
              <a:t>‹#›</a:t>
            </a:fld>
            <a:endParaRPr lang="ru-RU"/>
          </a:p>
        </p:txBody>
      </p:sp>
      <p:sp>
        <p:nvSpPr>
          <p:cNvPr id="17" name="Footer Placeholder 16"/>
          <p:cNvSpPr>
            <a:spLocks noGrp="1"/>
          </p:cNvSpPr>
          <p:nvPr>
            <p:ph type="ftr" sz="quarter" idx="12"/>
          </p:nvPr>
        </p:nvSpPr>
        <p:spPr/>
        <p:txBody>
          <a:bodyPr/>
          <a:lstStyle/>
          <a:p>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fld id="{B4C71EC6-210F-42DE-9C53-41977AD35B3D}" type="datetimeFigureOut">
              <a:rPr lang="ru-RU" smtClean="0"/>
              <a:pPr/>
              <a:t>10.07.2014</a:t>
            </a:fld>
            <a:endParaRPr lang="ru-RU"/>
          </a:p>
        </p:txBody>
      </p:sp>
      <p:sp>
        <p:nvSpPr>
          <p:cNvPr id="8" name="Slide Number Placeholder 7"/>
          <p:cNvSpPr>
            <a:spLocks noGrp="1"/>
          </p:cNvSpPr>
          <p:nvPr>
            <p:ph type="sldNum" sz="quarter" idx="11"/>
          </p:nvPr>
        </p:nvSpPr>
        <p:spPr/>
        <p:txBody>
          <a:bodyPr/>
          <a:lstStyle/>
          <a:p>
            <a:fld id="{B19B0651-EE4F-4900-A07F-96A6BFA9D0F0}" type="slidenum">
              <a:rPr lang="ru-RU" smtClean="0"/>
              <a:pPr/>
              <a:t>‹#›</a:t>
            </a:fld>
            <a:endParaRPr lang="ru-RU"/>
          </a:p>
        </p:txBody>
      </p:sp>
      <p:sp>
        <p:nvSpPr>
          <p:cNvPr id="9" name="Footer Placeholder 8"/>
          <p:cNvSpPr>
            <a:spLocks noGrp="1"/>
          </p:cNvSpPr>
          <p:nvPr>
            <p:ph type="ftr" sz="quarter" idx="12"/>
          </p:nvPr>
        </p:nvSpPr>
        <p:spPr/>
        <p:txBody>
          <a:bodyPr/>
          <a:lstStyle/>
          <a:p>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14" name="Content Placeholder 30"/>
          <p:cNvSpPr>
            <a:spLocks noGrp="1"/>
          </p:cNvSpPr>
          <p:nvPr>
            <p:ph sz="quarter" idx="14"/>
          </p:nvPr>
        </p:nvSpPr>
        <p:spPr>
          <a:xfrm>
            <a:off x="1485900" y="1914525"/>
            <a:ext cx="6172200" cy="351091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11" name="Text Placeholder 3"/>
          <p:cNvSpPr>
            <a:spLocks noGrp="1"/>
          </p:cNvSpPr>
          <p:nvPr>
            <p:ph type="body" sz="half" idx="2"/>
          </p:nvPr>
        </p:nvSpPr>
        <p:spPr>
          <a:xfrm>
            <a:off x="1737360" y="5513832"/>
            <a:ext cx="5669280" cy="548640"/>
          </a:xfrm>
        </p:spPr>
        <p:txBody>
          <a:bodyPr vert="horz" lIns="91440" tIns="0" rIns="91440" bIns="45720" rtlCol="0" anchor="ctr">
            <a:normAutofit/>
          </a:bodyPr>
          <a:lstStyle>
            <a:lvl1pPr marL="0" indent="0" algn="ctr" defTabSz="914400" rtl="0" eaLnBrk="1" latinLnBrk="0" hangingPunct="1">
              <a:lnSpc>
                <a:spcPct val="100000"/>
              </a:lnSpc>
              <a:spcBef>
                <a:spcPts val="0"/>
              </a:spcBef>
              <a:buClr>
                <a:schemeClr val="accent1"/>
              </a:buClr>
              <a:buFont typeface="Arial" pitchFamily="34" charset="0"/>
              <a:buNone/>
              <a:defRPr lang="en-US" sz="1400" b="0" i="0" kern="1200" cap="none" spc="0" baseline="0" smtClean="0">
                <a:solidFill>
                  <a:schemeClr val="tx1"/>
                </a:solidFill>
                <a:latin typeface="+mn-lt"/>
                <a:ea typeface="+mn-ea"/>
                <a:cs typeface="Tahoma"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13" name="Title 12"/>
          <p:cNvSpPr>
            <a:spLocks noGrp="1"/>
          </p:cNvSpPr>
          <p:nvPr>
            <p:ph type="title"/>
          </p:nvPr>
        </p:nvSpPr>
        <p:spPr/>
        <p:txBody>
          <a:bodyPr/>
          <a:lstStyle/>
          <a:p>
            <a:r>
              <a:rPr lang="ru-RU" smtClean="0"/>
              <a:t>Образец заголовка</a:t>
            </a:r>
            <a:endParaRPr lang="en-US"/>
          </a:p>
        </p:txBody>
      </p:sp>
      <p:sp>
        <p:nvSpPr>
          <p:cNvPr id="16" name="Date Placeholder 15"/>
          <p:cNvSpPr>
            <a:spLocks noGrp="1"/>
          </p:cNvSpPr>
          <p:nvPr>
            <p:ph type="dt" sz="half" idx="15"/>
          </p:nvPr>
        </p:nvSpPr>
        <p:spPr/>
        <p:txBody>
          <a:bodyPr/>
          <a:lstStyle/>
          <a:p>
            <a:fld id="{B4C71EC6-210F-42DE-9C53-41977AD35B3D}" type="datetimeFigureOut">
              <a:rPr lang="ru-RU" smtClean="0"/>
              <a:pPr/>
              <a:t>10.07.2014</a:t>
            </a:fld>
            <a:endParaRPr lang="ru-RU"/>
          </a:p>
        </p:txBody>
      </p:sp>
      <p:sp>
        <p:nvSpPr>
          <p:cNvPr id="19" name="Slide Number Placeholder 18"/>
          <p:cNvSpPr>
            <a:spLocks noGrp="1"/>
          </p:cNvSpPr>
          <p:nvPr>
            <p:ph type="sldNum" sz="quarter" idx="16"/>
          </p:nvPr>
        </p:nvSpPr>
        <p:spPr/>
        <p:txBody>
          <a:bodyPr/>
          <a:lstStyle/>
          <a:p>
            <a:fld id="{B19B0651-EE4F-4900-A07F-96A6BFA9D0F0}" type="slidenum">
              <a:rPr lang="ru-RU" smtClean="0"/>
              <a:pPr/>
              <a:t>‹#›</a:t>
            </a:fld>
            <a:endParaRPr lang="ru-RU"/>
          </a:p>
        </p:txBody>
      </p:sp>
      <p:sp>
        <p:nvSpPr>
          <p:cNvPr id="23" name="Footer Placeholder 22"/>
          <p:cNvSpPr>
            <a:spLocks noGrp="1"/>
          </p:cNvSpPr>
          <p:nvPr>
            <p:ph type="ftr" sz="quarter" idx="17"/>
          </p:nvPr>
        </p:nvSpPr>
        <p:spPr/>
        <p:txBody>
          <a:bodyPr/>
          <a:lstStyle/>
          <a:p>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1852209" y="2026918"/>
            <a:ext cx="5439582" cy="3263750"/>
          </a:xfrm>
          <a:solidFill>
            <a:schemeClr val="tx1"/>
          </a:solidFill>
          <a:ln w="69850" cmpd="dbl">
            <a:solidFill>
              <a:schemeClr val="tx1"/>
            </a:solidFill>
            <a:miter lim="800000"/>
          </a:ln>
        </p:spPr>
        <p:txBody>
          <a:bodyPr vert="horz" lIns="91440" tIns="45720" rIns="91440" bIns="45720" rtlCol="0" anchor="ctr" anchorCtr="0">
            <a:normAutofit/>
          </a:bodyPr>
          <a:lstStyle>
            <a:lvl1pPr marL="0" indent="0" algn="ctr" defTabSz="914400" rtl="0" eaLnBrk="1" latinLnBrk="0" hangingPunct="1">
              <a:spcBef>
                <a:spcPts val="400"/>
              </a:spcBef>
              <a:buNone/>
              <a:defRPr lang="en-US" sz="1800" b="0" kern="1200" cap="none" spc="0" baseline="0" dirty="0">
                <a:solidFill>
                  <a:schemeClr val="bg1"/>
                </a:solidFill>
                <a:latin typeface="+mj-lt"/>
                <a:ea typeface="+mj-ea"/>
                <a:cs typeface="Tunga" pitchFamily="2"/>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25" name="Text Placeholder 24"/>
          <p:cNvSpPr>
            <a:spLocks noGrp="1"/>
          </p:cNvSpPr>
          <p:nvPr>
            <p:ph type="body" sz="quarter" idx="13"/>
          </p:nvPr>
        </p:nvSpPr>
        <p:spPr>
          <a:xfrm>
            <a:off x="1737360" y="5516880"/>
            <a:ext cx="5669280" cy="548640"/>
          </a:xfrm>
        </p:spPr>
        <p:txBody>
          <a:bodyPr vert="horz" lIns="91440" tIns="0" rIns="91440" bIns="0" rtlCol="0" anchor="ctr" anchorCtr="0">
            <a:normAutofit/>
          </a:bodyPr>
          <a:lstStyle>
            <a:lvl1pPr marL="0" indent="0">
              <a:spcBef>
                <a:spcPts val="0"/>
              </a:spcBef>
              <a:buNone/>
              <a:defRPr lang="en-US" sz="1400" b="0" i="0" kern="1200" cap="none" spc="30" baseline="0" smtClean="0">
                <a:solidFill>
                  <a:schemeClr val="tx2"/>
                </a:solidFill>
                <a:latin typeface="+mn-lt"/>
                <a:ea typeface="+mn-ea"/>
                <a:cs typeface="Tahoma" pitchFamily="34" charset="0"/>
              </a:defRPr>
            </a:lvl1pPr>
            <a:lvl2pPr marL="171450" indent="1588">
              <a:buNone/>
              <a:defRPr>
                <a:solidFill>
                  <a:schemeClr val="bg2"/>
                </a:solidFill>
              </a:defRPr>
            </a:lvl2pPr>
            <a:lvl3pPr marL="344488" indent="6350">
              <a:buNone/>
              <a:defRPr>
                <a:solidFill>
                  <a:schemeClr val="bg2"/>
                </a:solidFill>
              </a:defRPr>
            </a:lvl3pPr>
            <a:lvl4pPr marL="515938" indent="3175">
              <a:buNone/>
              <a:defRPr>
                <a:solidFill>
                  <a:schemeClr val="bg2"/>
                </a:solidFill>
              </a:defRPr>
            </a:lvl4pPr>
            <a:lvl5pPr marL="688975" indent="-1588">
              <a:buNone/>
              <a:defRPr>
                <a:solidFill>
                  <a:schemeClr val="bg2"/>
                </a:solidFill>
              </a:defRPr>
            </a:lvl5pPr>
          </a:lstStyle>
          <a:p>
            <a:pPr marL="0" lvl="0" indent="0" algn="ctr" defTabSz="914400" rtl="0" eaLnBrk="1" latinLnBrk="0" hangingPunct="1">
              <a:spcBef>
                <a:spcPts val="600"/>
              </a:spcBef>
              <a:spcAft>
                <a:spcPts val="0"/>
              </a:spcAft>
              <a:buClr>
                <a:schemeClr val="accent1"/>
              </a:buClr>
              <a:buFont typeface="Arial" pitchFamily="34" charset="0"/>
              <a:buNone/>
            </a:pPr>
            <a:r>
              <a:rPr lang="ru-RU" smtClean="0"/>
              <a:t>Образец текста</a:t>
            </a:r>
          </a:p>
        </p:txBody>
      </p:sp>
      <p:sp>
        <p:nvSpPr>
          <p:cNvPr id="12" name="Title 11"/>
          <p:cNvSpPr>
            <a:spLocks noGrp="1"/>
          </p:cNvSpPr>
          <p:nvPr>
            <p:ph type="title"/>
          </p:nvPr>
        </p:nvSpPr>
        <p:spPr>
          <a:xfrm>
            <a:off x="2514600" y="975360"/>
            <a:ext cx="4114800" cy="701040"/>
          </a:xfrm>
        </p:spPr>
        <p:txBody>
          <a:bodyPr/>
          <a:lstStyle/>
          <a:p>
            <a:r>
              <a:rPr lang="ru-RU" smtClean="0"/>
              <a:t>Образец заголовка</a:t>
            </a:r>
            <a:endParaRPr lang="en-US"/>
          </a:p>
        </p:txBody>
      </p:sp>
      <p:sp>
        <p:nvSpPr>
          <p:cNvPr id="13" name="Date Placeholder 12"/>
          <p:cNvSpPr>
            <a:spLocks noGrp="1"/>
          </p:cNvSpPr>
          <p:nvPr>
            <p:ph type="dt" sz="half" idx="14"/>
          </p:nvPr>
        </p:nvSpPr>
        <p:spPr>
          <a:xfrm>
            <a:off x="2981325" y="273180"/>
            <a:ext cx="3181350" cy="292100"/>
          </a:xfrm>
        </p:spPr>
        <p:txBody>
          <a:bodyPr/>
          <a:lstStyle/>
          <a:p>
            <a:fld id="{B4C71EC6-210F-42DE-9C53-41977AD35B3D}" type="datetimeFigureOut">
              <a:rPr lang="ru-RU" smtClean="0"/>
              <a:pPr/>
              <a:t>10.07.2014</a:t>
            </a:fld>
            <a:endParaRPr lang="ru-RU"/>
          </a:p>
        </p:txBody>
      </p:sp>
      <p:sp>
        <p:nvSpPr>
          <p:cNvPr id="14" name="Slide Number Placeholder 13"/>
          <p:cNvSpPr>
            <a:spLocks noGrp="1"/>
          </p:cNvSpPr>
          <p:nvPr>
            <p:ph type="sldNum" sz="quarter" idx="15"/>
          </p:nvPr>
        </p:nvSpPr>
        <p:spPr>
          <a:xfrm>
            <a:off x="4038600" y="6172200"/>
            <a:ext cx="1066800" cy="304800"/>
          </a:xfrm>
        </p:spPr>
        <p:txBody>
          <a:bodyPr/>
          <a:lstStyle/>
          <a:p>
            <a:fld id="{B19B0651-EE4F-4900-A07F-96A6BFA9D0F0}" type="slidenum">
              <a:rPr lang="ru-RU" smtClean="0"/>
              <a:pPr/>
              <a:t>‹#›</a:t>
            </a:fld>
            <a:endParaRPr lang="ru-RU"/>
          </a:p>
        </p:txBody>
      </p:sp>
      <p:sp>
        <p:nvSpPr>
          <p:cNvPr id="15" name="Footer Placeholder 14"/>
          <p:cNvSpPr>
            <a:spLocks noGrp="1"/>
          </p:cNvSpPr>
          <p:nvPr>
            <p:ph type="ftr" sz="quarter" idx="16"/>
          </p:nvPr>
        </p:nvSpPr>
        <p:spPr>
          <a:xfrm>
            <a:off x="1447800" y="6486525"/>
            <a:ext cx="6248400" cy="292100"/>
          </a:xfrm>
        </p:spPr>
        <p:txBody>
          <a:bodyPr/>
          <a:lstStyle/>
          <a:p>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8" name="Rectangle 7"/>
          <p:cNvSpPr/>
          <p:nvPr/>
        </p:nvSpPr>
        <p:spPr bwMode="hidden">
          <a:xfrm>
            <a:off x="0" y="1335973"/>
            <a:ext cx="9144000" cy="55220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457200" y="2019301"/>
            <a:ext cx="8229600" cy="411734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2981325" y="273180"/>
            <a:ext cx="3181350" cy="292100"/>
          </a:xfrm>
          <a:prstGeom prst="rect">
            <a:avLst/>
          </a:prstGeom>
        </p:spPr>
        <p:txBody>
          <a:bodyPr vert="horz" lIns="91440" tIns="45720" rIns="91440" bIns="45720" rtlCol="0" anchor="ctr">
            <a:noAutofit/>
          </a:bodyPr>
          <a:lstStyle>
            <a:lvl1pPr algn="ctr">
              <a:defRPr sz="1200" b="0" cap="all" spc="300" baseline="0">
                <a:solidFill>
                  <a:schemeClr val="tx1"/>
                </a:solidFill>
              </a:defRPr>
            </a:lvl1pPr>
          </a:lstStyle>
          <a:p>
            <a:fld id="{B4C71EC6-210F-42DE-9C53-41977AD35B3D}" type="datetimeFigureOut">
              <a:rPr lang="ru-RU" smtClean="0"/>
              <a:pPr/>
              <a:t>10.07.2014</a:t>
            </a:fld>
            <a:endParaRPr lang="ru-RU"/>
          </a:p>
        </p:txBody>
      </p:sp>
      <p:sp>
        <p:nvSpPr>
          <p:cNvPr id="5" name="Footer Placeholder 4"/>
          <p:cNvSpPr>
            <a:spLocks noGrp="1"/>
          </p:cNvSpPr>
          <p:nvPr>
            <p:ph type="ftr" sz="quarter" idx="3"/>
          </p:nvPr>
        </p:nvSpPr>
        <p:spPr>
          <a:xfrm>
            <a:off x="1447800" y="6486525"/>
            <a:ext cx="6248400" cy="292100"/>
          </a:xfrm>
          <a:prstGeom prst="rect">
            <a:avLst/>
          </a:prstGeom>
        </p:spPr>
        <p:txBody>
          <a:bodyPr vert="horz" lIns="91440" tIns="45720" rIns="91440" bIns="45720" rtlCol="0" anchor="ctr">
            <a:normAutofit/>
          </a:bodyPr>
          <a:lstStyle>
            <a:lvl1pPr algn="ctr">
              <a:defRPr sz="1100" b="0" cap="all" spc="300" baseline="0">
                <a:solidFill>
                  <a:schemeClr val="tx1"/>
                </a:solidFill>
              </a:defRPr>
            </a:lvl1pPr>
          </a:lstStyle>
          <a:p>
            <a:endParaRPr lang="ru-RU"/>
          </a:p>
        </p:txBody>
      </p:sp>
      <p:sp>
        <p:nvSpPr>
          <p:cNvPr id="6" name="Slide Number Placeholder 5"/>
          <p:cNvSpPr>
            <a:spLocks noGrp="1"/>
          </p:cNvSpPr>
          <p:nvPr>
            <p:ph type="sldNum" sz="quarter" idx="4"/>
          </p:nvPr>
        </p:nvSpPr>
        <p:spPr>
          <a:xfrm>
            <a:off x="4038600" y="6172200"/>
            <a:ext cx="1066800" cy="304800"/>
          </a:xfrm>
          <a:prstGeom prst="rect">
            <a:avLst/>
          </a:prstGeom>
          <a:ln>
            <a:noFill/>
          </a:ln>
        </p:spPr>
        <p:txBody>
          <a:bodyPr vert="horz" lIns="0" tIns="0" rIns="0" bIns="0" rtlCol="0" anchor="ctr">
            <a:normAutofit/>
          </a:bodyPr>
          <a:lstStyle>
            <a:lvl1pPr algn="ctr">
              <a:defRPr sz="1200" b="1">
                <a:solidFill>
                  <a:schemeClr val="tx1"/>
                </a:solidFill>
              </a:defRPr>
            </a:lvl1pPr>
          </a:lstStyle>
          <a:p>
            <a:fld id="{B19B0651-EE4F-4900-A07F-96A6BFA9D0F0}" type="slidenum">
              <a:rPr lang="ru-RU" smtClean="0"/>
              <a:pPr/>
              <a:t>‹#›</a:t>
            </a:fld>
            <a:endParaRPr lang="ru-RU"/>
          </a:p>
        </p:txBody>
      </p:sp>
      <p:cxnSp>
        <p:nvCxnSpPr>
          <p:cNvPr id="10" name="Straight Connector 9"/>
          <p:cNvCxnSpPr/>
          <p:nvPr/>
        </p:nvCxnSpPr>
        <p:spPr>
          <a:xfrm>
            <a:off x="0" y="1331436"/>
            <a:ext cx="9144000" cy="1588"/>
          </a:xfrm>
          <a:prstGeom prst="line">
            <a:avLst/>
          </a:prstGeom>
          <a:ln w="12700">
            <a:solidFill>
              <a:schemeClr val="tx2">
                <a:lumMod val="75000"/>
              </a:schemeClr>
            </a:solidFill>
          </a:ln>
          <a:effectLst/>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a:xfrm>
            <a:off x="2514600" y="975360"/>
            <a:ext cx="4114800" cy="701040"/>
          </a:xfrm>
          <a:prstGeom prst="rect">
            <a:avLst/>
          </a:prstGeom>
          <a:solidFill>
            <a:schemeClr val="tx1"/>
          </a:solidFill>
          <a:ln w="76200" cmpd="thinThick">
            <a:solidFill>
              <a:schemeClr val="tx1"/>
            </a:solidFill>
            <a:miter lim="800000"/>
          </a:ln>
        </p:spPr>
        <p:txBody>
          <a:bodyPr vert="horz" lIns="91440" tIns="45720" rIns="91440" bIns="45720" rtlCol="0" anchor="ctr" anchorCtr="0">
            <a:normAutofit/>
          </a:bodyPr>
          <a:lstStyle/>
          <a:p>
            <a:r>
              <a:rPr lang="ru-RU" smtClean="0"/>
              <a:t>Образец заголовка</a:t>
            </a:r>
            <a:endParaRPr lang="en-US" dirty="0"/>
          </a:p>
        </p:txBody>
      </p:sp>
    </p:spTree>
  </p:cSld>
  <p:clrMap bg1="dk1" tx1="lt1" bg2="dk2" tx2="lt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txStyles>
    <p:titleStyle>
      <a:lvl1pPr algn="ctr" defTabSz="914400" rtl="0" eaLnBrk="1" latinLnBrk="0" hangingPunct="1">
        <a:spcBef>
          <a:spcPts val="400"/>
        </a:spcBef>
        <a:buNone/>
        <a:defRPr sz="1800" b="1" kern="1200" cap="all" spc="0" baseline="0">
          <a:solidFill>
            <a:schemeClr val="bg1">
              <a:lumMod val="75000"/>
              <a:lumOff val="25000"/>
            </a:schemeClr>
          </a:solidFill>
          <a:effectLst/>
          <a:latin typeface="+mj-lt"/>
          <a:ea typeface="+mj-ea"/>
          <a:cs typeface="Tunga" pitchFamily="2"/>
        </a:defRPr>
      </a:lvl1pPr>
    </p:titleStyle>
    <p:bodyStyle>
      <a:lvl1pPr marL="0" indent="0" algn="ctr" defTabSz="914400" rtl="0" eaLnBrk="1" latinLnBrk="0" hangingPunct="1">
        <a:lnSpc>
          <a:spcPct val="100000"/>
        </a:lnSpc>
        <a:spcBef>
          <a:spcPts val="600"/>
        </a:spcBef>
        <a:spcAft>
          <a:spcPts val="0"/>
        </a:spcAft>
        <a:buClr>
          <a:schemeClr val="accent1"/>
        </a:buClr>
        <a:buFontTx/>
        <a:buNone/>
        <a:defRPr sz="2000" b="0" i="0" kern="1200" cap="none" spc="30" baseline="0">
          <a:solidFill>
            <a:schemeClr val="tx1"/>
          </a:solidFill>
          <a:latin typeface="+mn-lt"/>
          <a:ea typeface="+mn-ea"/>
          <a:cs typeface="Tahoma" pitchFamily="34" charset="0"/>
        </a:defRPr>
      </a:lvl1pPr>
      <a:lvl2pPr marL="0" indent="0" algn="ctr" defTabSz="914400" rtl="0" eaLnBrk="1" latinLnBrk="0" hangingPunct="1">
        <a:lnSpc>
          <a:spcPct val="100000"/>
        </a:lnSpc>
        <a:spcBef>
          <a:spcPts val="1200"/>
        </a:spcBef>
        <a:buClr>
          <a:schemeClr val="accent1"/>
        </a:buClr>
        <a:buFontTx/>
        <a:buNone/>
        <a:defRPr sz="1800" kern="1200">
          <a:solidFill>
            <a:schemeClr val="tx2"/>
          </a:solidFill>
          <a:latin typeface="+mn-lt"/>
          <a:ea typeface="+mn-ea"/>
          <a:cs typeface="Tahoma" pitchFamily="34" charset="0"/>
        </a:defRPr>
      </a:lvl2pPr>
      <a:lvl3pPr marL="0" indent="0" algn="ctr" defTabSz="914400" rtl="0" eaLnBrk="1" latinLnBrk="0" hangingPunct="1">
        <a:lnSpc>
          <a:spcPct val="100000"/>
        </a:lnSpc>
        <a:spcBef>
          <a:spcPts val="1200"/>
        </a:spcBef>
        <a:buClr>
          <a:schemeClr val="accent1"/>
        </a:buClr>
        <a:buFontTx/>
        <a:buNone/>
        <a:defRPr sz="1600" kern="1200">
          <a:solidFill>
            <a:schemeClr val="tx1"/>
          </a:solidFill>
          <a:latin typeface="+mn-lt"/>
          <a:ea typeface="+mn-ea"/>
          <a:cs typeface="Tahoma" pitchFamily="34" charset="0"/>
        </a:defRPr>
      </a:lvl3pPr>
      <a:lvl4pPr marL="0" indent="0" algn="ctr" defTabSz="914400" rtl="0" eaLnBrk="1" latinLnBrk="0" hangingPunct="1">
        <a:lnSpc>
          <a:spcPct val="100000"/>
        </a:lnSpc>
        <a:spcBef>
          <a:spcPts val="1200"/>
        </a:spcBef>
        <a:buClr>
          <a:schemeClr val="accent1"/>
        </a:buClr>
        <a:buFontTx/>
        <a:buNone/>
        <a:defRPr sz="1400" kern="1200">
          <a:solidFill>
            <a:schemeClr val="tx2"/>
          </a:solidFill>
          <a:latin typeface="+mn-lt"/>
          <a:ea typeface="+mn-ea"/>
          <a:cs typeface="Tahoma" pitchFamily="34" charset="0"/>
        </a:defRPr>
      </a:lvl4pPr>
      <a:lvl5pPr marL="0" indent="0" algn="ctr" defTabSz="914400" rtl="0" eaLnBrk="1" latinLnBrk="0" hangingPunct="1">
        <a:lnSpc>
          <a:spcPct val="100000"/>
        </a:lnSpc>
        <a:spcBef>
          <a:spcPts val="1200"/>
        </a:spcBef>
        <a:buClr>
          <a:schemeClr val="accent1"/>
        </a:buClr>
        <a:buFontTx/>
        <a:buNone/>
        <a:defRPr sz="1400" kern="1200" baseline="0">
          <a:solidFill>
            <a:schemeClr val="tx1"/>
          </a:solidFill>
          <a:latin typeface="+mn-lt"/>
          <a:ea typeface="+mn-ea"/>
          <a:cs typeface="Tahoma" pitchFamily="34" charset="0"/>
        </a:defRPr>
      </a:lvl5pPr>
      <a:lvl6pPr marL="0" indent="0" algn="ctr" defTabSz="914400" rtl="0" eaLnBrk="1" latinLnBrk="0" hangingPunct="1">
        <a:lnSpc>
          <a:spcPct val="100000"/>
        </a:lnSpc>
        <a:spcBef>
          <a:spcPts val="1200"/>
        </a:spcBef>
        <a:buFont typeface="Arial" pitchFamily="34" charset="0"/>
        <a:buNone/>
        <a:defRPr sz="1400" kern="1200">
          <a:solidFill>
            <a:schemeClr val="tx2"/>
          </a:solidFill>
          <a:latin typeface="+mn-lt"/>
          <a:ea typeface="+mn-ea"/>
          <a:cs typeface="+mn-cs"/>
        </a:defRPr>
      </a:lvl6pPr>
      <a:lvl7pPr marL="0" indent="0" algn="ctr" defTabSz="914400" rtl="0" eaLnBrk="1" latinLnBrk="0" hangingPunct="1">
        <a:lnSpc>
          <a:spcPct val="100000"/>
        </a:lnSpc>
        <a:spcBef>
          <a:spcPts val="1200"/>
        </a:spcBef>
        <a:buFont typeface="Arial" pitchFamily="34" charset="0"/>
        <a:buNone/>
        <a:defRPr sz="1400" kern="1200">
          <a:solidFill>
            <a:schemeClr val="tx1"/>
          </a:solidFill>
          <a:latin typeface="+mn-lt"/>
          <a:ea typeface="+mn-ea"/>
          <a:cs typeface="+mn-cs"/>
        </a:defRPr>
      </a:lvl7pPr>
      <a:lvl8pPr marL="0" indent="0" algn="ctr" defTabSz="914400" rtl="0" eaLnBrk="1" latinLnBrk="0" hangingPunct="1">
        <a:lnSpc>
          <a:spcPct val="100000"/>
        </a:lnSpc>
        <a:spcBef>
          <a:spcPts val="1200"/>
        </a:spcBef>
        <a:buFont typeface="Arial" pitchFamily="34" charset="0"/>
        <a:buNone/>
        <a:defRPr sz="1400" kern="1200">
          <a:solidFill>
            <a:schemeClr val="tx2"/>
          </a:solidFill>
          <a:latin typeface="+mn-lt"/>
          <a:ea typeface="+mn-ea"/>
          <a:cs typeface="+mn-cs"/>
        </a:defRPr>
      </a:lvl8pPr>
      <a:lvl9pPr marL="0" indent="0" algn="ctr" defTabSz="914400" rtl="0" eaLnBrk="1" latinLnBrk="0" hangingPunct="1">
        <a:lnSpc>
          <a:spcPct val="100000"/>
        </a:lnSpc>
        <a:spcBef>
          <a:spcPts val="1200"/>
        </a:spcBef>
        <a:buFont typeface="Arial" pitchFamily="34" charset="0"/>
        <a:buNone/>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jpe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одзаголовок 2"/>
          <p:cNvSpPr>
            <a:spLocks noGrp="1"/>
          </p:cNvSpPr>
          <p:nvPr>
            <p:ph type="subTitle" idx="1"/>
          </p:nvPr>
        </p:nvSpPr>
        <p:spPr/>
        <p:txBody>
          <a:bodyPr/>
          <a:lstStyle/>
          <a:p>
            <a:r>
              <a:rPr lang="ru-RU" dirty="0" smtClean="0"/>
              <a:t>1452 - 1519</a:t>
            </a:r>
            <a:endParaRPr lang="ru-RU" dirty="0"/>
          </a:p>
        </p:txBody>
      </p:sp>
      <p:sp>
        <p:nvSpPr>
          <p:cNvPr id="2" name="Заголовок 1"/>
          <p:cNvSpPr>
            <a:spLocks noGrp="1"/>
          </p:cNvSpPr>
          <p:nvPr>
            <p:ph type="title"/>
          </p:nvPr>
        </p:nvSpPr>
        <p:spPr/>
        <p:txBody>
          <a:bodyPr/>
          <a:lstStyle/>
          <a:p>
            <a:r>
              <a:rPr lang="en-US" dirty="0" smtClean="0">
                <a:solidFill>
                  <a:schemeClr val="bg1"/>
                </a:solidFill>
                <a:effectLst>
                  <a:outerShdw blurRad="38100" dist="38100" dir="2700000" algn="tl">
                    <a:srgbClr val="000000">
                      <a:alpha val="43137"/>
                    </a:srgbClr>
                  </a:outerShdw>
                </a:effectLst>
              </a:rPr>
              <a:t>Leonardo da Vinci</a:t>
            </a:r>
            <a:endParaRPr lang="ru-RU" dirty="0">
              <a:solidFill>
                <a:schemeClr val="bg1"/>
              </a:solidFill>
              <a:effectLst>
                <a:outerShdw blurRad="38100" dist="38100" dir="2700000" algn="tl">
                  <a:srgbClr val="000000">
                    <a:alpha val="43137"/>
                  </a:srgbClr>
                </a:outerShdw>
              </a:effectLst>
            </a:endParaRPr>
          </a:p>
        </p:txBody>
      </p:sp>
      <p:sp>
        <p:nvSpPr>
          <p:cNvPr id="6" name="TextBox 5"/>
          <p:cNvSpPr txBox="1"/>
          <p:nvPr/>
        </p:nvSpPr>
        <p:spPr>
          <a:xfrm>
            <a:off x="1691680" y="3933056"/>
            <a:ext cx="5760640" cy="369332"/>
          </a:xfrm>
          <a:prstGeom prst="rect">
            <a:avLst/>
          </a:prstGeom>
          <a:noFill/>
        </p:spPr>
        <p:txBody>
          <a:bodyPr wrap="square" rtlCol="0">
            <a:spAutoFit/>
          </a:bodyPr>
          <a:lstStyle/>
          <a:p>
            <a:pPr algn="ctr"/>
            <a:r>
              <a:rPr lang="en-US" dirty="0" smtClean="0"/>
              <a:t>Presented by </a:t>
            </a:r>
            <a:r>
              <a:rPr lang="en-US" dirty="0" err="1" smtClean="0"/>
              <a:t>Pogodina</a:t>
            </a:r>
            <a:r>
              <a:rPr lang="en-US" dirty="0" smtClean="0"/>
              <a:t> </a:t>
            </a:r>
            <a:r>
              <a:rPr lang="en-US" dirty="0" smtClean="0"/>
              <a:t>K. </a:t>
            </a:r>
            <a:r>
              <a:rPr lang="en-US" smtClean="0"/>
              <a:t>A., </a:t>
            </a:r>
            <a:r>
              <a:rPr lang="en-US" dirty="0" smtClean="0"/>
              <a:t>DK-9-4</a:t>
            </a:r>
            <a:endParaRPr lang="ru-RU" dirty="0"/>
          </a:p>
        </p:txBody>
      </p:sp>
    </p:spTree>
    <p:extLst>
      <p:ext uri="{BB962C8B-B14F-4D97-AF65-F5344CB8AC3E}">
        <p14:creationId xmlns:p14="http://schemas.microsoft.com/office/powerpoint/2010/main" val="1385634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2"/>
                                        </p:tgtEl>
                                        <p:attrNameLst>
                                          <p:attrName>ppt_x</p:attrName>
                                          <p:attrName>ppt_y</p:attrName>
                                        </p:attrNameLst>
                                      </p:cBhvr>
                                    </p:animMotion>
                                    <p:animRot by="1500000">
                                      <p:cBhvr>
                                        <p:cTn id="7" dur="125" fill="hold">
                                          <p:stCondLst>
                                            <p:cond delay="0"/>
                                          </p:stCondLst>
                                        </p:cTn>
                                        <p:tgtEl>
                                          <p:spTgt spid="2"/>
                                        </p:tgtEl>
                                        <p:attrNameLst>
                                          <p:attrName>r</p:attrName>
                                        </p:attrNameLst>
                                      </p:cBhvr>
                                    </p:animRot>
                                    <p:animRot by="-1500000">
                                      <p:cBhvr>
                                        <p:cTn id="8" dur="125" fill="hold">
                                          <p:stCondLst>
                                            <p:cond delay="125"/>
                                          </p:stCondLst>
                                        </p:cTn>
                                        <p:tgtEl>
                                          <p:spTgt spid="2"/>
                                        </p:tgtEl>
                                        <p:attrNameLst>
                                          <p:attrName>r</p:attrName>
                                        </p:attrNameLst>
                                      </p:cBhvr>
                                    </p:animRot>
                                    <p:animRot by="-1500000">
                                      <p:cBhvr>
                                        <p:cTn id="9" dur="125" fill="hold">
                                          <p:stCondLst>
                                            <p:cond delay="250"/>
                                          </p:stCondLst>
                                        </p:cTn>
                                        <p:tgtEl>
                                          <p:spTgt spid="2"/>
                                        </p:tgtEl>
                                        <p:attrNameLst>
                                          <p:attrName>r</p:attrName>
                                        </p:attrNameLst>
                                      </p:cBhvr>
                                    </p:animRot>
                                    <p:animRot by="1500000">
                                      <p:cBhvr>
                                        <p:cTn id="10" dur="125" fill="hold">
                                          <p:stCondLst>
                                            <p:cond delay="375"/>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051720" y="2276872"/>
            <a:ext cx="5009728" cy="2021592"/>
          </a:xfrm>
        </p:spPr>
        <p:txBody>
          <a:bodyPr>
            <a:noAutofit/>
          </a:bodyPr>
          <a:lstStyle/>
          <a:p>
            <a:r>
              <a:rPr lang="en-US" sz="4800" b="1" cap="none" spc="0" dirty="0" smtClean="0">
                <a:ln w="12700">
                  <a:solidFill>
                    <a:schemeClr val="tx2">
                      <a:satMod val="155000"/>
                    </a:schemeClr>
                  </a:solidFill>
                  <a:prstDash val="solid"/>
                </a:ln>
                <a:solidFill>
                  <a:schemeClr val="bg1"/>
                </a:solidFill>
                <a:effectLst>
                  <a:glow rad="228600">
                    <a:schemeClr val="accent1">
                      <a:satMod val="175000"/>
                      <a:alpha val="40000"/>
                    </a:schemeClr>
                  </a:glow>
                </a:effectLst>
              </a:rPr>
              <a:t>Thanks for watching!</a:t>
            </a:r>
            <a:endParaRPr lang="ru-RU" sz="4800" b="1" cap="none" spc="0" dirty="0">
              <a:ln w="12700">
                <a:solidFill>
                  <a:schemeClr val="tx2">
                    <a:satMod val="155000"/>
                  </a:schemeClr>
                </a:solidFill>
                <a:prstDash val="solid"/>
              </a:ln>
              <a:solidFill>
                <a:schemeClr val="bg1"/>
              </a:solidFill>
              <a:effectLst>
                <a:glow rad="228600">
                  <a:schemeClr val="accent1">
                    <a:satMod val="175000"/>
                    <a:alpha val="40000"/>
                  </a:schemeClr>
                </a:glow>
              </a:effectLst>
            </a:endParaRPr>
          </a:p>
        </p:txBody>
      </p:sp>
    </p:spTree>
    <p:extLst>
      <p:ext uri="{BB962C8B-B14F-4D97-AF65-F5344CB8AC3E}">
        <p14:creationId xmlns:p14="http://schemas.microsoft.com/office/powerpoint/2010/main" val="1413483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2"/>
                                        </p:tgtEl>
                                        <p:attrNameLst>
                                          <p:attrName>ppt_x</p:attrName>
                                          <p:attrName>ppt_y</p:attrName>
                                        </p:attrNameLst>
                                      </p:cBhvr>
                                    </p:animMotion>
                                    <p:animRot by="1500000">
                                      <p:cBhvr>
                                        <p:cTn id="7" dur="125" fill="hold">
                                          <p:stCondLst>
                                            <p:cond delay="0"/>
                                          </p:stCondLst>
                                        </p:cTn>
                                        <p:tgtEl>
                                          <p:spTgt spid="2"/>
                                        </p:tgtEl>
                                        <p:attrNameLst>
                                          <p:attrName>r</p:attrName>
                                        </p:attrNameLst>
                                      </p:cBhvr>
                                    </p:animRot>
                                    <p:animRot by="-1500000">
                                      <p:cBhvr>
                                        <p:cTn id="8" dur="125" fill="hold">
                                          <p:stCondLst>
                                            <p:cond delay="125"/>
                                          </p:stCondLst>
                                        </p:cTn>
                                        <p:tgtEl>
                                          <p:spTgt spid="2"/>
                                        </p:tgtEl>
                                        <p:attrNameLst>
                                          <p:attrName>r</p:attrName>
                                        </p:attrNameLst>
                                      </p:cBhvr>
                                    </p:animRot>
                                    <p:animRot by="-1500000">
                                      <p:cBhvr>
                                        <p:cTn id="9" dur="125" fill="hold">
                                          <p:stCondLst>
                                            <p:cond delay="250"/>
                                          </p:stCondLst>
                                        </p:cTn>
                                        <p:tgtEl>
                                          <p:spTgt spid="2"/>
                                        </p:tgtEl>
                                        <p:attrNameLst>
                                          <p:attrName>r</p:attrName>
                                        </p:attrNameLst>
                                      </p:cBhvr>
                                    </p:animRot>
                                    <p:animRot by="1500000">
                                      <p:cBhvr>
                                        <p:cTn id="10" dur="125" fill="hold">
                                          <p:stCondLst>
                                            <p:cond delay="375"/>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Объект 4"/>
          <p:cNvSpPr>
            <a:spLocks noGrp="1"/>
          </p:cNvSpPr>
          <p:nvPr>
            <p:ph sz="quarter" idx="13"/>
          </p:nvPr>
        </p:nvSpPr>
        <p:spPr>
          <a:xfrm>
            <a:off x="827584" y="2438400"/>
            <a:ext cx="4968552" cy="3798912"/>
          </a:xfrm>
        </p:spPr>
        <p:txBody>
          <a:bodyPr>
            <a:noAutofit/>
          </a:bodyPr>
          <a:lstStyle/>
          <a:p>
            <a:r>
              <a:rPr lang="en-US" sz="2400" dirty="0" smtClean="0"/>
              <a:t>Leonardo </a:t>
            </a:r>
            <a:r>
              <a:rPr lang="en-US" sz="2400" dirty="0"/>
              <a:t>Da Vinci (15 April 1452 – 2 May 1519, Old Style</a:t>
            </a:r>
            <a:r>
              <a:rPr lang="en-US" sz="2400" dirty="0" smtClean="0"/>
              <a:t>) - the </a:t>
            </a:r>
            <a:r>
              <a:rPr lang="en-US" sz="2400" dirty="0"/>
              <a:t>illegitimate son of a 25-year-old notary, </a:t>
            </a:r>
            <a:r>
              <a:rPr lang="en-US" sz="2400" dirty="0" err="1"/>
              <a:t>Ser</a:t>
            </a:r>
            <a:r>
              <a:rPr lang="en-US" sz="2400" dirty="0"/>
              <a:t> </a:t>
            </a:r>
            <a:r>
              <a:rPr lang="en-US" sz="2400" dirty="0" err="1"/>
              <a:t>Piero</a:t>
            </a:r>
            <a:r>
              <a:rPr lang="en-US" sz="2400" dirty="0"/>
              <a:t>, and a peasant girl, </a:t>
            </a:r>
            <a:r>
              <a:rPr lang="en-US" sz="2400" dirty="0" err="1"/>
              <a:t>Caterina</a:t>
            </a:r>
            <a:r>
              <a:rPr lang="en-US" sz="2400" dirty="0"/>
              <a:t>, </a:t>
            </a:r>
            <a:r>
              <a:rPr lang="en-US" sz="2400" dirty="0" smtClean="0"/>
              <a:t>was </a:t>
            </a:r>
            <a:r>
              <a:rPr lang="en-US" sz="2400"/>
              <a:t>born </a:t>
            </a:r>
            <a:r>
              <a:rPr lang="en-US" sz="2400" smtClean="0"/>
              <a:t>in </a:t>
            </a:r>
            <a:r>
              <a:rPr lang="en-US" sz="2400" dirty="0"/>
              <a:t>Vinci, Italy, just outside Florence. His father took custody of the little fellow shortly after his birth, while his mother married someone else and moved to a neighboring town. </a:t>
            </a:r>
            <a:endParaRPr lang="ru-RU" sz="2400" dirty="0"/>
          </a:p>
        </p:txBody>
      </p:sp>
      <p:sp>
        <p:nvSpPr>
          <p:cNvPr id="2" name="Заголовок 1"/>
          <p:cNvSpPr>
            <a:spLocks noGrp="1"/>
          </p:cNvSpPr>
          <p:nvPr>
            <p:ph type="title"/>
          </p:nvPr>
        </p:nvSpPr>
        <p:spPr>
          <a:xfrm>
            <a:off x="2335800" y="1052736"/>
            <a:ext cx="4667672" cy="685800"/>
          </a:xfrm>
        </p:spPr>
        <p:txBody>
          <a:bodyPr>
            <a:normAutofit/>
          </a:bodyPr>
          <a:lstStyle/>
          <a:p>
            <a:r>
              <a:rPr lang="en-US" dirty="0"/>
              <a:t>Biography</a:t>
            </a:r>
            <a:endParaRPr lang="ru-RU"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0152" y="2420888"/>
            <a:ext cx="2170113"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98123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quarter" idx="13"/>
          </p:nvPr>
        </p:nvSpPr>
        <p:spPr>
          <a:xfrm>
            <a:off x="179512" y="2199384"/>
            <a:ext cx="5472608" cy="4397968"/>
          </a:xfrm>
        </p:spPr>
        <p:txBody>
          <a:bodyPr>
            <a:noAutofit/>
          </a:bodyPr>
          <a:lstStyle/>
          <a:p>
            <a:r>
              <a:rPr lang="en-US" sz="1800" dirty="0" smtClean="0"/>
              <a:t>Growing </a:t>
            </a:r>
            <a:r>
              <a:rPr lang="en-US" sz="1800" dirty="0"/>
              <a:t>up in his father's  home, Leonardo had access to scholarly texts owned by family and friends. Even as an apprentice, Leonardo demonstrated his colossal talent.</a:t>
            </a:r>
            <a:endParaRPr lang="en-US" sz="1800" dirty="0" smtClean="0"/>
          </a:p>
          <a:p>
            <a:r>
              <a:rPr lang="en-US" sz="1800" dirty="0"/>
              <a:t>His handwriting is amazing, he wrote from right to left, the letters are reversed so that the text easier to read using a </a:t>
            </a:r>
            <a:r>
              <a:rPr lang="en-US" sz="1800" dirty="0" smtClean="0"/>
              <a:t>mirror.</a:t>
            </a:r>
          </a:p>
          <a:p>
            <a:r>
              <a:rPr lang="en-US" sz="1800" dirty="0" smtClean="0"/>
              <a:t>In </a:t>
            </a:r>
            <a:r>
              <a:rPr lang="en-US" sz="1800" dirty="0"/>
              <a:t>an era when left-handedness was considered the devil's work and lefties were often forced to use their right hand, Leonardo was an unrepentant southpaw. It </a:t>
            </a:r>
            <a:r>
              <a:rPr lang="en-US" sz="1800" dirty="0" smtClean="0"/>
              <a:t>was </a:t>
            </a:r>
            <a:r>
              <a:rPr lang="en-US" sz="1800" dirty="0"/>
              <a:t>an element of his </a:t>
            </a:r>
            <a:r>
              <a:rPr lang="en-US" sz="1800" dirty="0" smtClean="0"/>
              <a:t>genius. </a:t>
            </a:r>
          </a:p>
        </p:txBody>
      </p:sp>
      <p:sp>
        <p:nvSpPr>
          <p:cNvPr id="2" name="Заголовок 1"/>
          <p:cNvSpPr>
            <a:spLocks noGrp="1"/>
          </p:cNvSpPr>
          <p:nvPr>
            <p:ph type="title"/>
          </p:nvPr>
        </p:nvSpPr>
        <p:spPr>
          <a:xfrm>
            <a:off x="827584" y="915499"/>
            <a:ext cx="4114800" cy="701040"/>
          </a:xfrm>
        </p:spPr>
        <p:txBody>
          <a:bodyPr/>
          <a:lstStyle/>
          <a:p>
            <a:r>
              <a:rPr lang="en-US" dirty="0"/>
              <a:t>Childhood</a:t>
            </a:r>
            <a:endParaRPr lang="ru-RU" dirty="0"/>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71753" y="332656"/>
            <a:ext cx="2945344" cy="18667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6220289" y="2223697"/>
            <a:ext cx="2448272" cy="369332"/>
          </a:xfrm>
          <a:prstGeom prst="rect">
            <a:avLst/>
          </a:prstGeom>
          <a:noFill/>
        </p:spPr>
        <p:txBody>
          <a:bodyPr wrap="square" rtlCol="0">
            <a:spAutoFit/>
          </a:bodyPr>
          <a:lstStyle/>
          <a:p>
            <a:pPr algn="ctr"/>
            <a:r>
              <a:rPr lang="en-US" dirty="0" smtClean="0"/>
              <a:t>Father’s home</a:t>
            </a:r>
            <a:endParaRPr lang="ru-RU" dirty="0"/>
          </a:p>
        </p:txBody>
      </p:sp>
      <p:pic>
        <p:nvPicPr>
          <p:cNvPr id="410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12162" y="2566171"/>
            <a:ext cx="2064525" cy="14314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6164537" y="4028411"/>
            <a:ext cx="2559776" cy="369332"/>
          </a:xfrm>
          <a:prstGeom prst="rect">
            <a:avLst/>
          </a:prstGeom>
          <a:noFill/>
        </p:spPr>
        <p:txBody>
          <a:bodyPr wrap="square" rtlCol="0">
            <a:spAutoFit/>
          </a:bodyPr>
          <a:lstStyle/>
          <a:p>
            <a:pPr algn="ctr"/>
            <a:r>
              <a:rPr lang="en-US" dirty="0" smtClean="0"/>
              <a:t>signature</a:t>
            </a:r>
            <a:endParaRPr lang="ru-RU" dirty="0"/>
          </a:p>
        </p:txBody>
      </p:sp>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38544" y="4433638"/>
            <a:ext cx="2411760" cy="15918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5971753" y="6025519"/>
            <a:ext cx="2945344" cy="646331"/>
          </a:xfrm>
          <a:prstGeom prst="rect">
            <a:avLst/>
          </a:prstGeom>
          <a:noFill/>
        </p:spPr>
        <p:txBody>
          <a:bodyPr wrap="square" rtlCol="0">
            <a:spAutoFit/>
          </a:bodyPr>
          <a:lstStyle/>
          <a:p>
            <a:pPr algn="ctr"/>
            <a:r>
              <a:rPr lang="en-US" dirty="0"/>
              <a:t>earliest known drawing, the Arno Valley (1473)</a:t>
            </a:r>
            <a:endParaRPr lang="ru-RU" dirty="0"/>
          </a:p>
        </p:txBody>
      </p:sp>
    </p:spTree>
    <p:extLst>
      <p:ext uri="{BB962C8B-B14F-4D97-AF65-F5344CB8AC3E}">
        <p14:creationId xmlns:p14="http://schemas.microsoft.com/office/powerpoint/2010/main" val="3485840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sz="quarter" idx="13"/>
          </p:nvPr>
        </p:nvSpPr>
        <p:spPr>
          <a:xfrm>
            <a:off x="457200" y="1340768"/>
            <a:ext cx="8229600" cy="4755232"/>
          </a:xfrm>
        </p:spPr>
        <p:txBody>
          <a:bodyPr/>
          <a:lstStyle/>
          <a:p>
            <a:r>
              <a:rPr lang="en-US" dirty="0"/>
              <a:t>Some people say </a:t>
            </a:r>
            <a:r>
              <a:rPr lang="en-US" dirty="0" smtClean="0"/>
              <a:t>that the </a:t>
            </a:r>
            <a:r>
              <a:rPr lang="en-US" dirty="0"/>
              <a:t>first teacher of Leonardo, (when he was about 15 years old), was Andrea </a:t>
            </a:r>
            <a:r>
              <a:rPr lang="en-US" dirty="0" err="1" smtClean="0"/>
              <a:t>Verokkio</a:t>
            </a:r>
            <a:r>
              <a:rPr lang="en-US" dirty="0"/>
              <a:t>, Italian sculptor and painter of the Renaissance. In the studio </a:t>
            </a:r>
            <a:r>
              <a:rPr lang="en-US" dirty="0" smtClean="0"/>
              <a:t>of </a:t>
            </a:r>
            <a:r>
              <a:rPr lang="en-US" dirty="0" err="1" smtClean="0"/>
              <a:t>Verrokkio</a:t>
            </a:r>
            <a:r>
              <a:rPr lang="en-US" dirty="0"/>
              <a:t>, Leonardo also studied the humanities, where he gained some technical </a:t>
            </a:r>
            <a:r>
              <a:rPr lang="en-US" dirty="0" err="1" smtClean="0"/>
              <a:t>knowledges</a:t>
            </a:r>
            <a:r>
              <a:rPr lang="en-US" dirty="0"/>
              <a:t>. In 1473, at </a:t>
            </a:r>
            <a:r>
              <a:rPr lang="en-US" dirty="0" smtClean="0"/>
              <a:t>the age of 20</a:t>
            </a:r>
            <a:r>
              <a:rPr lang="en-US" dirty="0"/>
              <a:t>, Leonardo da Vinci was qualified as a master in the Guild of St. Luke.</a:t>
            </a:r>
            <a:endParaRPr lang="ru-RU" dirty="0"/>
          </a:p>
        </p:txBody>
      </p:sp>
      <p:sp>
        <p:nvSpPr>
          <p:cNvPr id="3" name="Заголовок 2"/>
          <p:cNvSpPr>
            <a:spLocks noGrp="1"/>
          </p:cNvSpPr>
          <p:nvPr>
            <p:ph type="title"/>
          </p:nvPr>
        </p:nvSpPr>
        <p:spPr>
          <a:xfrm>
            <a:off x="2483768" y="260648"/>
            <a:ext cx="4114800" cy="701040"/>
          </a:xfrm>
        </p:spPr>
        <p:txBody>
          <a:bodyPr/>
          <a:lstStyle/>
          <a:p>
            <a:r>
              <a:rPr lang="en-US" dirty="0" smtClean="0"/>
              <a:t>Teacher and education</a:t>
            </a:r>
            <a:endParaRPr lang="ru-RU"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8216" y="3057927"/>
            <a:ext cx="2451100" cy="2432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8024" y="3057927"/>
            <a:ext cx="2567205" cy="30322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885594" y="5657671"/>
            <a:ext cx="3096344" cy="1200329"/>
          </a:xfrm>
          <a:prstGeom prst="rect">
            <a:avLst/>
          </a:prstGeom>
          <a:noFill/>
        </p:spPr>
        <p:txBody>
          <a:bodyPr wrap="square" rtlCol="0">
            <a:spAutoFit/>
          </a:bodyPr>
          <a:lstStyle/>
          <a:p>
            <a:pPr algn="ctr"/>
            <a:r>
              <a:rPr lang="en-US" dirty="0"/>
              <a:t>Faculty of Medicine, he has learned to open the corpses of people for the study of reflexes.</a:t>
            </a:r>
          </a:p>
          <a:p>
            <a:pPr algn="ctr"/>
            <a:endParaRPr lang="ru-RU" dirty="0"/>
          </a:p>
        </p:txBody>
      </p:sp>
      <p:sp>
        <p:nvSpPr>
          <p:cNvPr id="5" name="TextBox 4"/>
          <p:cNvSpPr txBox="1"/>
          <p:nvPr/>
        </p:nvSpPr>
        <p:spPr>
          <a:xfrm>
            <a:off x="4307430" y="6090141"/>
            <a:ext cx="3528392" cy="646331"/>
          </a:xfrm>
          <a:prstGeom prst="rect">
            <a:avLst/>
          </a:prstGeom>
          <a:noFill/>
        </p:spPr>
        <p:txBody>
          <a:bodyPr wrap="square" rtlCol="0">
            <a:spAutoFit/>
          </a:bodyPr>
          <a:lstStyle/>
          <a:p>
            <a:pPr algn="ctr"/>
            <a:r>
              <a:rPr lang="en-US" dirty="0"/>
              <a:t>A page showing Leonardo's study of a </a:t>
            </a:r>
            <a:r>
              <a:rPr lang="en-US" dirty="0" err="1"/>
              <a:t>foetus</a:t>
            </a:r>
            <a:r>
              <a:rPr lang="en-US" dirty="0"/>
              <a:t> in the womb</a:t>
            </a:r>
            <a:endParaRPr lang="ru-RU" dirty="0"/>
          </a:p>
        </p:txBody>
      </p:sp>
    </p:spTree>
    <p:extLst>
      <p:ext uri="{BB962C8B-B14F-4D97-AF65-F5344CB8AC3E}">
        <p14:creationId xmlns:p14="http://schemas.microsoft.com/office/powerpoint/2010/main" val="22365146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quarter" idx="13"/>
          </p:nvPr>
        </p:nvSpPr>
        <p:spPr>
          <a:xfrm>
            <a:off x="457200" y="332656"/>
            <a:ext cx="8229600" cy="5763344"/>
          </a:xfrm>
        </p:spPr>
        <p:txBody>
          <a:bodyPr>
            <a:normAutofit/>
          </a:bodyPr>
          <a:lstStyle/>
          <a:p>
            <a:r>
              <a:rPr lang="en-US" dirty="0" smtClean="0"/>
              <a:t> Da Vinci was </a:t>
            </a:r>
            <a:r>
              <a:rPr lang="en-US" dirty="0"/>
              <a:t>the first artist to study the physical proportions of men, women and children and to use these studies to determine the "ideal" human figure. </a:t>
            </a:r>
            <a:endParaRPr lang="en-US" dirty="0" smtClean="0"/>
          </a:p>
          <a:p>
            <a:r>
              <a:rPr lang="en-US" dirty="0" smtClean="0"/>
              <a:t>All </a:t>
            </a:r>
            <a:r>
              <a:rPr lang="en-US" dirty="0"/>
              <a:t>in all, Leonardo believed that the artist must know not just the rules of perspective, but all the laws of nature. The eye, he believed, was the perfect instrument for learning these laws, and the artist the perfect person to illustrate them</a:t>
            </a:r>
            <a:endParaRPr lang="ru-RU" dirty="0"/>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8899" r="3432"/>
          <a:stretch/>
        </p:blipFill>
        <p:spPr bwMode="auto">
          <a:xfrm>
            <a:off x="3352440" y="2780928"/>
            <a:ext cx="2693680" cy="35424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94192" y="2379352"/>
            <a:ext cx="2591569" cy="2966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5926" y="2348880"/>
            <a:ext cx="2952328" cy="29523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2842065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quarter" idx="13"/>
          </p:nvPr>
        </p:nvSpPr>
        <p:spPr>
          <a:xfrm>
            <a:off x="0" y="5849887"/>
            <a:ext cx="7453305" cy="1008113"/>
          </a:xfrm>
        </p:spPr>
        <p:txBody>
          <a:bodyPr>
            <a:normAutofit/>
          </a:bodyPr>
          <a:lstStyle/>
          <a:p>
            <a:pPr algn="r"/>
            <a:r>
              <a:rPr lang="en-US" sz="1800" b="1" i="1" dirty="0">
                <a:effectLst>
                  <a:outerShdw blurRad="38100" dist="38100" dir="2700000" algn="tl">
                    <a:srgbClr val="000000">
                      <a:alpha val="43137"/>
                    </a:srgbClr>
                  </a:outerShdw>
                </a:effectLst>
              </a:rPr>
              <a:t>Mona Lisa</a:t>
            </a:r>
            <a:r>
              <a:rPr lang="en-US" sz="1800" dirty="0">
                <a:effectLst>
                  <a:outerShdw blurRad="38100" dist="38100" dir="2700000" algn="tl">
                    <a:srgbClr val="000000">
                      <a:alpha val="43137"/>
                    </a:srgbClr>
                  </a:outerShdw>
                </a:effectLst>
              </a:rPr>
              <a:t> </a:t>
            </a:r>
            <a:r>
              <a:rPr lang="en-US" sz="1800" dirty="0" smtClean="0"/>
              <a:t>is </a:t>
            </a:r>
            <a:r>
              <a:rPr lang="en-US" sz="1800" dirty="0"/>
              <a:t>a </a:t>
            </a:r>
            <a:r>
              <a:rPr lang="en-US" sz="1800" dirty="0" smtClean="0"/>
              <a:t>portrait </a:t>
            </a:r>
            <a:r>
              <a:rPr lang="en-US" sz="1800" dirty="0"/>
              <a:t>painted in oil </a:t>
            </a:r>
            <a:r>
              <a:rPr lang="en-US" sz="1800" dirty="0" smtClean="0"/>
              <a:t>by </a:t>
            </a:r>
            <a:r>
              <a:rPr lang="en-US" sz="1800" dirty="0"/>
              <a:t>Leonardo  da Vinci during the Renaissance </a:t>
            </a:r>
            <a:r>
              <a:rPr lang="en-US" sz="1800" dirty="0" smtClean="0"/>
              <a:t>in Italy</a:t>
            </a:r>
            <a:r>
              <a:rPr lang="en-US" sz="1800" dirty="0"/>
              <a:t>, </a:t>
            </a:r>
            <a:r>
              <a:rPr lang="en-US" sz="1800" dirty="0" smtClean="0"/>
              <a:t>1503-1519. The </a:t>
            </a:r>
            <a:r>
              <a:rPr lang="en-US" sz="1800" dirty="0"/>
              <a:t>work is </a:t>
            </a:r>
            <a:r>
              <a:rPr lang="en-US" sz="1800" dirty="0" smtClean="0"/>
              <a:t>owned </a:t>
            </a:r>
            <a:r>
              <a:rPr lang="en-US" sz="1800" dirty="0"/>
              <a:t>by the Government of France and </a:t>
            </a:r>
            <a:r>
              <a:rPr lang="en-US" sz="1800" dirty="0" smtClean="0"/>
              <a:t>is on </a:t>
            </a:r>
            <a:r>
              <a:rPr lang="en-US" sz="1800" dirty="0"/>
              <a:t>display at the </a:t>
            </a:r>
            <a:r>
              <a:rPr lang="en-US" sz="1800" dirty="0" err="1"/>
              <a:t>Musée</a:t>
            </a:r>
            <a:r>
              <a:rPr lang="en-US" sz="1800" dirty="0"/>
              <a:t> du Louvre in </a:t>
            </a:r>
            <a:r>
              <a:rPr lang="en-US" sz="1800" dirty="0" smtClean="0"/>
              <a:t>Paris.</a:t>
            </a:r>
            <a:endParaRPr lang="ru-RU" sz="1800" dirty="0"/>
          </a:p>
        </p:txBody>
      </p:sp>
      <p:sp>
        <p:nvSpPr>
          <p:cNvPr id="2" name="Заголовок 1"/>
          <p:cNvSpPr>
            <a:spLocks noGrp="1"/>
          </p:cNvSpPr>
          <p:nvPr>
            <p:ph type="title"/>
          </p:nvPr>
        </p:nvSpPr>
        <p:spPr>
          <a:xfrm>
            <a:off x="2555776" y="332656"/>
            <a:ext cx="4114800" cy="701040"/>
          </a:xfrm>
        </p:spPr>
        <p:txBody>
          <a:bodyPr/>
          <a:lstStyle/>
          <a:p>
            <a:r>
              <a:rPr lang="en-US" dirty="0" smtClean="0"/>
              <a:t>artist</a:t>
            </a:r>
            <a:r>
              <a:rPr lang="ru-RU" dirty="0" smtClean="0"/>
              <a:t>: </a:t>
            </a:r>
            <a:r>
              <a:rPr lang="en-US" dirty="0" smtClean="0"/>
              <a:t>portraits</a:t>
            </a:r>
            <a:endParaRPr lang="ru-RU" dirty="0"/>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53305" y="4621175"/>
            <a:ext cx="1550940" cy="216023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40499" y="2276871"/>
            <a:ext cx="1776553" cy="21511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107505" y="2492896"/>
            <a:ext cx="7149352" cy="923330"/>
          </a:xfrm>
          <a:prstGeom prst="rect">
            <a:avLst/>
          </a:prstGeom>
          <a:noFill/>
        </p:spPr>
        <p:txBody>
          <a:bodyPr wrap="square" rtlCol="0">
            <a:spAutoFit/>
          </a:bodyPr>
          <a:lstStyle/>
          <a:p>
            <a:pPr algn="r"/>
            <a:r>
              <a:rPr lang="fr-FR" b="1" i="1" dirty="0"/>
              <a:t>Lady with an </a:t>
            </a:r>
            <a:r>
              <a:rPr lang="fr-FR" b="1" i="1" dirty="0" smtClean="0"/>
              <a:t>Ermine. </a:t>
            </a:r>
            <a:r>
              <a:rPr lang="en-US" dirty="0"/>
              <a:t>The subject of the portrait is Cecilia </a:t>
            </a:r>
            <a:r>
              <a:rPr lang="en-US" dirty="0" err="1" smtClean="0"/>
              <a:t>Gallerani</a:t>
            </a:r>
            <a:r>
              <a:rPr lang="en-US" dirty="0" smtClean="0"/>
              <a:t> and it’s one </a:t>
            </a:r>
            <a:r>
              <a:rPr lang="en-US" dirty="0"/>
              <a:t>of only four portraits of women painted by </a:t>
            </a:r>
            <a:r>
              <a:rPr lang="en-US" dirty="0" smtClean="0"/>
              <a:t>Leonardo. </a:t>
            </a:r>
            <a:r>
              <a:rPr lang="ru-RU" dirty="0" smtClean="0"/>
              <a:t>1489–90</a:t>
            </a:r>
            <a:r>
              <a:rPr lang="en-US" dirty="0"/>
              <a:t>, </a:t>
            </a:r>
            <a:r>
              <a:rPr lang="en-US" dirty="0" err="1"/>
              <a:t>Czartoryski</a:t>
            </a:r>
            <a:r>
              <a:rPr lang="en-US" dirty="0"/>
              <a:t> Museum, </a:t>
            </a:r>
            <a:r>
              <a:rPr lang="en-US" dirty="0" err="1" smtClean="0"/>
              <a:t>Kraków</a:t>
            </a:r>
            <a:r>
              <a:rPr lang="en-US" dirty="0" smtClean="0"/>
              <a:t>.</a:t>
            </a:r>
            <a:endParaRPr lang="en-US" dirty="0">
              <a:solidFill>
                <a:schemeClr val="bg1"/>
              </a:solidFill>
            </a:endParaRPr>
          </a:p>
        </p:txBody>
      </p:sp>
      <p:pic>
        <p:nvPicPr>
          <p:cNvPr id="205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02745" y="11066"/>
            <a:ext cx="1814307" cy="20656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1115615" y="1412776"/>
            <a:ext cx="6141241" cy="646331"/>
          </a:xfrm>
          <a:prstGeom prst="rect">
            <a:avLst/>
          </a:prstGeom>
          <a:noFill/>
        </p:spPr>
        <p:txBody>
          <a:bodyPr wrap="square" rtlCol="0">
            <a:spAutoFit/>
          </a:bodyPr>
          <a:lstStyle/>
          <a:p>
            <a:pPr algn="r"/>
            <a:r>
              <a:rPr lang="fr-FR" b="1" i="1" dirty="0"/>
              <a:t>Ginevra de' </a:t>
            </a:r>
            <a:r>
              <a:rPr lang="fr-FR" b="1" i="1" dirty="0" smtClean="0"/>
              <a:t>Benci </a:t>
            </a:r>
            <a:r>
              <a:rPr lang="fr-FR" dirty="0" smtClean="0"/>
              <a:t> is an oil portrait painted in 1476-1478, now situated in </a:t>
            </a:r>
            <a:r>
              <a:rPr lang="en-US" dirty="0"/>
              <a:t>National Gallery of Art, Washington, D.C.</a:t>
            </a:r>
            <a:endParaRPr lang="fr-FR" b="1" dirty="0"/>
          </a:p>
        </p:txBody>
      </p:sp>
      <p:pic>
        <p:nvPicPr>
          <p:cNvPr id="20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416226"/>
            <a:ext cx="1835696" cy="22850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1803336" y="3827819"/>
            <a:ext cx="5256584" cy="1200329"/>
          </a:xfrm>
          <a:prstGeom prst="rect">
            <a:avLst/>
          </a:prstGeom>
          <a:noFill/>
        </p:spPr>
        <p:txBody>
          <a:bodyPr wrap="square" rtlCol="0">
            <a:spAutoFit/>
          </a:bodyPr>
          <a:lstStyle/>
          <a:p>
            <a:r>
              <a:rPr lang="en-US" b="1" i="1" dirty="0"/>
              <a:t>La belle </a:t>
            </a:r>
            <a:r>
              <a:rPr lang="en-US" b="1" i="1" dirty="0" err="1"/>
              <a:t>ferronnière</a:t>
            </a:r>
            <a:r>
              <a:rPr lang="en-US" b="1" i="1" dirty="0"/>
              <a:t> </a:t>
            </a:r>
            <a:r>
              <a:rPr lang="en-US" b="1" i="1" dirty="0" smtClean="0"/>
              <a:t> </a:t>
            </a:r>
            <a:r>
              <a:rPr lang="en-US" dirty="0" smtClean="0"/>
              <a:t>is </a:t>
            </a:r>
            <a:r>
              <a:rPr lang="en-US" dirty="0"/>
              <a:t>a name given to a portrait in The Louvre of a woman, usually attributed to Leonardo da Vinci. It is also known as Portrait of an Unknown </a:t>
            </a:r>
            <a:r>
              <a:rPr lang="en-US" dirty="0" smtClean="0"/>
              <a:t>Woman, </a:t>
            </a:r>
            <a:r>
              <a:rPr lang="ru-RU" dirty="0" smtClean="0"/>
              <a:t>1490–1496</a:t>
            </a:r>
            <a:r>
              <a:rPr lang="en-US" dirty="0" smtClean="0"/>
              <a:t>, Paris.</a:t>
            </a:r>
            <a:endParaRPr lang="ru-RU" dirty="0"/>
          </a:p>
        </p:txBody>
      </p:sp>
    </p:spTree>
    <p:extLst>
      <p:ext uri="{BB962C8B-B14F-4D97-AF65-F5344CB8AC3E}">
        <p14:creationId xmlns:p14="http://schemas.microsoft.com/office/powerpoint/2010/main" val="1973367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heel(1)">
                                      <p:cBhvr>
                                        <p:cTn id="10"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quarter" idx="13"/>
          </p:nvPr>
        </p:nvSpPr>
        <p:spPr/>
        <p:txBody>
          <a:bodyPr>
            <a:normAutofit/>
          </a:bodyPr>
          <a:lstStyle/>
          <a:p>
            <a:pPr indent="0">
              <a:buNone/>
            </a:pPr>
            <a:endParaRPr lang="en-US" sz="3200" dirty="0">
              <a:effectLst>
                <a:outerShdw blurRad="38100" dist="38100" dir="2700000" algn="tl">
                  <a:srgbClr val="000000">
                    <a:alpha val="43137"/>
                  </a:srgbClr>
                </a:outerShdw>
              </a:effectLst>
            </a:endParaRPr>
          </a:p>
          <a:p>
            <a:pPr indent="0">
              <a:buNone/>
            </a:pPr>
            <a:endParaRPr lang="ru-RU" sz="3200" dirty="0">
              <a:effectLst>
                <a:outerShdw blurRad="38100" dist="38100" dir="2700000" algn="tl">
                  <a:srgbClr val="000000">
                    <a:alpha val="43137"/>
                  </a:srgbClr>
                </a:outerShdw>
              </a:effectLst>
            </a:endParaRPr>
          </a:p>
        </p:txBody>
      </p:sp>
      <p:sp>
        <p:nvSpPr>
          <p:cNvPr id="2" name="Заголовок 1"/>
          <p:cNvSpPr>
            <a:spLocks noGrp="1"/>
          </p:cNvSpPr>
          <p:nvPr>
            <p:ph type="title"/>
          </p:nvPr>
        </p:nvSpPr>
        <p:spPr>
          <a:xfrm>
            <a:off x="2555776" y="116632"/>
            <a:ext cx="4114800" cy="701040"/>
          </a:xfrm>
        </p:spPr>
        <p:txBody>
          <a:bodyPr/>
          <a:lstStyle/>
          <a:p>
            <a:r>
              <a:rPr lang="en-US" dirty="0" smtClean="0">
                <a:effectLst>
                  <a:outerShdw blurRad="38100" dist="38100" dir="2700000" algn="tl">
                    <a:srgbClr val="000000">
                      <a:alpha val="43137"/>
                    </a:srgbClr>
                  </a:outerShdw>
                </a:effectLst>
              </a:rPr>
              <a:t>Artist</a:t>
            </a:r>
            <a:r>
              <a:rPr lang="ru-RU" dirty="0" smtClean="0">
                <a:effectLst>
                  <a:outerShdw blurRad="38100" dist="38100" dir="2700000" algn="tl">
                    <a:srgbClr val="000000">
                      <a:alpha val="43137"/>
                    </a:srgbClr>
                  </a:outerShdw>
                </a:effectLst>
              </a:rPr>
              <a:t>:</a:t>
            </a:r>
            <a:r>
              <a:rPr lang="en-US" dirty="0" smtClean="0">
                <a:effectLst>
                  <a:outerShdw blurRad="38100" dist="38100" dir="2700000" algn="tl">
                    <a:srgbClr val="000000">
                      <a:alpha val="43137"/>
                    </a:srgbClr>
                  </a:outerShdw>
                </a:effectLst>
              </a:rPr>
              <a:t> paintings and drawings</a:t>
            </a:r>
            <a:endParaRPr lang="ru-RU" dirty="0">
              <a:effectLst>
                <a:outerShdw blurRad="38100" dist="38100" dir="2700000" algn="tl">
                  <a:srgbClr val="000000">
                    <a:alpha val="43137"/>
                  </a:srgbClr>
                </a:outerShdw>
              </a:effectLst>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216" y="188640"/>
            <a:ext cx="2121089" cy="29927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51628" y="3186616"/>
            <a:ext cx="2376264" cy="369332"/>
          </a:xfrm>
          <a:prstGeom prst="rect">
            <a:avLst/>
          </a:prstGeom>
          <a:noFill/>
        </p:spPr>
        <p:txBody>
          <a:bodyPr wrap="square" rtlCol="0">
            <a:spAutoFit/>
          </a:bodyPr>
          <a:lstStyle/>
          <a:p>
            <a:pPr algn="ctr"/>
            <a:r>
              <a:rPr lang="en-US" b="1" i="1" dirty="0"/>
              <a:t>Virgin of the </a:t>
            </a:r>
            <a:r>
              <a:rPr lang="en-US" b="1" i="1" dirty="0" smtClean="0"/>
              <a:t>Rocks</a:t>
            </a:r>
            <a:endParaRPr lang="ru-RU" dirty="0"/>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1800" y="987048"/>
            <a:ext cx="3810000" cy="2076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2771801" y="3061092"/>
            <a:ext cx="3810000" cy="369332"/>
          </a:xfrm>
          <a:prstGeom prst="rect">
            <a:avLst/>
          </a:prstGeom>
          <a:noFill/>
        </p:spPr>
        <p:txBody>
          <a:bodyPr wrap="square" rtlCol="0">
            <a:spAutoFit/>
          </a:bodyPr>
          <a:lstStyle/>
          <a:p>
            <a:pPr algn="ctr"/>
            <a:r>
              <a:rPr lang="fr-FR" b="1" i="1" dirty="0"/>
              <a:t>The Last </a:t>
            </a:r>
            <a:r>
              <a:rPr lang="fr-FR" b="1" i="1" dirty="0" smtClean="0"/>
              <a:t>Supper</a:t>
            </a:r>
            <a:endParaRPr lang="ru-RU" dirty="0"/>
          </a:p>
        </p:txBody>
      </p:sp>
      <p:pic>
        <p:nvPicPr>
          <p:cNvPr id="307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71800" y="3498538"/>
            <a:ext cx="3810001" cy="17383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2771800" y="5232928"/>
            <a:ext cx="3810000" cy="369332"/>
          </a:xfrm>
          <a:prstGeom prst="rect">
            <a:avLst/>
          </a:prstGeom>
          <a:noFill/>
        </p:spPr>
        <p:txBody>
          <a:bodyPr wrap="square" rtlCol="0">
            <a:spAutoFit/>
          </a:bodyPr>
          <a:lstStyle/>
          <a:p>
            <a:pPr algn="ctr"/>
            <a:r>
              <a:rPr lang="fr-FR" b="1" i="1" dirty="0"/>
              <a:t>Annunciation</a:t>
            </a:r>
            <a:endParaRPr lang="ru-RU" b="1" i="1" dirty="0"/>
          </a:p>
        </p:txBody>
      </p:sp>
      <p:pic>
        <p:nvPicPr>
          <p:cNvPr id="3079"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95640" y="188640"/>
            <a:ext cx="1923678" cy="24936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6876256" y="2681731"/>
            <a:ext cx="1923678" cy="369332"/>
          </a:xfrm>
          <a:prstGeom prst="rect">
            <a:avLst/>
          </a:prstGeom>
          <a:noFill/>
        </p:spPr>
        <p:txBody>
          <a:bodyPr wrap="square" rtlCol="0">
            <a:spAutoFit/>
          </a:bodyPr>
          <a:lstStyle/>
          <a:p>
            <a:pPr algn="ctr"/>
            <a:r>
              <a:rPr lang="fr-FR" b="1" i="1" dirty="0"/>
              <a:t>Madonna Litta</a:t>
            </a:r>
            <a:endParaRPr lang="ru-RU" dirty="0"/>
          </a:p>
        </p:txBody>
      </p:sp>
      <p:pic>
        <p:nvPicPr>
          <p:cNvPr id="3080"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59711" y="3063498"/>
            <a:ext cx="2120858" cy="30297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6732240" y="6093296"/>
            <a:ext cx="2411760" cy="369332"/>
          </a:xfrm>
          <a:prstGeom prst="rect">
            <a:avLst/>
          </a:prstGeom>
          <a:noFill/>
        </p:spPr>
        <p:txBody>
          <a:bodyPr wrap="square" rtlCol="0">
            <a:spAutoFit/>
          </a:bodyPr>
          <a:lstStyle/>
          <a:p>
            <a:pPr algn="ctr"/>
            <a:r>
              <a:rPr lang="fr-FR" b="1" i="1" dirty="0"/>
              <a:t>Portrait of a Musician</a:t>
            </a:r>
            <a:endParaRPr lang="ru-RU" dirty="0"/>
          </a:p>
        </p:txBody>
      </p:sp>
      <p:pic>
        <p:nvPicPr>
          <p:cNvPr id="3081" name="Picture 9"/>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79216" y="3645024"/>
            <a:ext cx="2262366" cy="21843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179216" y="5829377"/>
            <a:ext cx="2262366" cy="646331"/>
          </a:xfrm>
          <a:prstGeom prst="rect">
            <a:avLst/>
          </a:prstGeom>
          <a:noFill/>
        </p:spPr>
        <p:txBody>
          <a:bodyPr wrap="square" rtlCol="0">
            <a:spAutoFit/>
          </a:bodyPr>
          <a:lstStyle/>
          <a:p>
            <a:pPr algn="ctr"/>
            <a:r>
              <a:rPr lang="fr-FR" b="1" i="1" dirty="0"/>
              <a:t>Adoration of the Magi</a:t>
            </a:r>
            <a:endParaRPr lang="ru-RU" dirty="0"/>
          </a:p>
        </p:txBody>
      </p:sp>
    </p:spTree>
    <p:extLst>
      <p:ext uri="{BB962C8B-B14F-4D97-AF65-F5344CB8AC3E}">
        <p14:creationId xmlns:p14="http://schemas.microsoft.com/office/powerpoint/2010/main" val="1605186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quarter" idx="13"/>
          </p:nvPr>
        </p:nvSpPr>
        <p:spPr>
          <a:xfrm>
            <a:off x="457200" y="1340768"/>
            <a:ext cx="8229600" cy="4755232"/>
          </a:xfrm>
        </p:spPr>
        <p:txBody>
          <a:bodyPr>
            <a:normAutofit/>
          </a:bodyPr>
          <a:lstStyle/>
          <a:p>
            <a:r>
              <a:rPr lang="en-US" dirty="0"/>
              <a:t>Leonardo da Vinci was not only a great artist, painter, sculptor and architect, but also a brilliant scientist, to study mathematics, mechanics, physics, astronomy, geology, </a:t>
            </a:r>
            <a:r>
              <a:rPr lang="en-US" dirty="0" smtClean="0"/>
              <a:t>botany</a:t>
            </a:r>
            <a:r>
              <a:rPr lang="en-US" dirty="0"/>
              <a:t>, anatomy and physiology of humans and </a:t>
            </a:r>
            <a:r>
              <a:rPr lang="en-US" dirty="0" smtClean="0"/>
              <a:t>animals,</a:t>
            </a:r>
          </a:p>
          <a:p>
            <a:r>
              <a:rPr lang="en-US" dirty="0"/>
              <a:t>In his manuscripts there are drawings of flying machines, parachutes and helicopters, new designs and machine tools, printing, woodworking and other </a:t>
            </a:r>
            <a:r>
              <a:rPr lang="en-US" dirty="0" smtClean="0"/>
              <a:t>machines.</a:t>
            </a:r>
          </a:p>
        </p:txBody>
      </p:sp>
      <p:sp>
        <p:nvSpPr>
          <p:cNvPr id="2" name="Заголовок 1"/>
          <p:cNvSpPr>
            <a:spLocks noGrp="1"/>
          </p:cNvSpPr>
          <p:nvPr>
            <p:ph type="title"/>
          </p:nvPr>
        </p:nvSpPr>
        <p:spPr>
          <a:xfrm>
            <a:off x="2538804" y="260648"/>
            <a:ext cx="4114800" cy="701040"/>
          </a:xfrm>
        </p:spPr>
        <p:txBody>
          <a:bodyPr>
            <a:normAutofit fontScale="90000"/>
          </a:bodyPr>
          <a:lstStyle/>
          <a:p>
            <a:r>
              <a:rPr lang="en-US" sz="2800" dirty="0"/>
              <a:t>Professional activities</a:t>
            </a:r>
            <a:endParaRPr lang="ru-RU" sz="2800" dirty="0"/>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75651" y="3094463"/>
            <a:ext cx="3691683" cy="25733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3067439"/>
            <a:ext cx="3600399" cy="26956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14280" y="3501008"/>
            <a:ext cx="3487245" cy="25062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2555776" y="6007297"/>
            <a:ext cx="4176464" cy="646331"/>
          </a:xfrm>
          <a:prstGeom prst="rect">
            <a:avLst/>
          </a:prstGeom>
          <a:noFill/>
        </p:spPr>
        <p:txBody>
          <a:bodyPr wrap="square" rtlCol="0">
            <a:spAutoFit/>
          </a:bodyPr>
          <a:lstStyle/>
          <a:p>
            <a:pPr algn="ctr"/>
            <a:r>
              <a:rPr lang="en-US" dirty="0"/>
              <a:t>Page from the diary of Leonardo. </a:t>
            </a:r>
            <a:r>
              <a:rPr lang="en-US" dirty="0" smtClean="0"/>
              <a:t>Gravity research</a:t>
            </a:r>
            <a:endParaRPr lang="ru-RU" dirty="0"/>
          </a:p>
        </p:txBody>
      </p:sp>
    </p:spTree>
    <p:extLst>
      <p:ext uri="{BB962C8B-B14F-4D97-AF65-F5344CB8AC3E}">
        <p14:creationId xmlns:p14="http://schemas.microsoft.com/office/powerpoint/2010/main" val="972341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sz="quarter" idx="13"/>
          </p:nvPr>
        </p:nvSpPr>
        <p:spPr>
          <a:xfrm>
            <a:off x="457200" y="1412776"/>
            <a:ext cx="8229600" cy="4683224"/>
          </a:xfrm>
        </p:spPr>
        <p:txBody>
          <a:bodyPr/>
          <a:lstStyle/>
          <a:p>
            <a:r>
              <a:rPr lang="en-US" dirty="0"/>
              <a:t>Museum dedicated to the universal genius Leonardo da Vinci, located in the heart of Florence, allowing to make a trip around the world. Opened in 1993</a:t>
            </a:r>
          </a:p>
          <a:p>
            <a:r>
              <a:rPr lang="en-US" dirty="0" smtClean="0"/>
              <a:t>Da </a:t>
            </a:r>
            <a:r>
              <a:rPr lang="en-US" dirty="0"/>
              <a:t>Vinci Museum located in the old cellar of the castle, which was part of an underground tunnel in 1867, built in the memory of Garibaldi. The exhibition area is about 520 square meters, where there are more than 250 exhibits.</a:t>
            </a:r>
            <a:endParaRPr lang="ru-RU" dirty="0"/>
          </a:p>
        </p:txBody>
      </p:sp>
      <p:sp>
        <p:nvSpPr>
          <p:cNvPr id="3" name="Заголовок 2"/>
          <p:cNvSpPr>
            <a:spLocks noGrp="1"/>
          </p:cNvSpPr>
          <p:nvPr>
            <p:ph type="title"/>
          </p:nvPr>
        </p:nvSpPr>
        <p:spPr>
          <a:xfrm>
            <a:off x="2483768" y="332656"/>
            <a:ext cx="4114800" cy="701040"/>
          </a:xfrm>
        </p:spPr>
        <p:txBody>
          <a:bodyPr/>
          <a:lstStyle/>
          <a:p>
            <a:r>
              <a:rPr lang="en-US" dirty="0" smtClean="0"/>
              <a:t>Da </a:t>
            </a:r>
            <a:r>
              <a:rPr lang="en-US" dirty="0" err="1" smtClean="0"/>
              <a:t>vinci</a:t>
            </a:r>
            <a:r>
              <a:rPr lang="en-US" dirty="0" smtClean="0"/>
              <a:t> museum</a:t>
            </a:r>
            <a:endParaRPr lang="ru-RU"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4778870"/>
            <a:ext cx="2861058" cy="19796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03500" y="3147021"/>
            <a:ext cx="2287055" cy="15964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504" y="3165291"/>
            <a:ext cx="2491181" cy="15964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59832" y="4790970"/>
            <a:ext cx="2899582" cy="19796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84168" y="4778870"/>
            <a:ext cx="2987657" cy="19917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346467" y="3134244"/>
            <a:ext cx="2231529" cy="15964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b="15731"/>
          <a:stretch/>
        </p:blipFill>
        <p:spPr bwMode="auto">
          <a:xfrm>
            <a:off x="7791979" y="3147021"/>
            <a:ext cx="1254646" cy="1583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1517808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lackTie">
  <a:themeElements>
    <a:clrScheme name="BlackTie">
      <a:dk1>
        <a:srgbClr val="000000"/>
      </a:dk1>
      <a:lt1>
        <a:srgbClr val="FFFFFF"/>
      </a:lt1>
      <a:dk2>
        <a:srgbClr val="46464A"/>
      </a:dk2>
      <a:lt2>
        <a:srgbClr val="E3DCCF"/>
      </a:lt2>
      <a:accent1>
        <a:srgbClr val="6F6F74"/>
      </a:accent1>
      <a:accent2>
        <a:srgbClr val="A7B789"/>
      </a:accent2>
      <a:accent3>
        <a:srgbClr val="BEAE98"/>
      </a:accent3>
      <a:accent4>
        <a:srgbClr val="92A9B9"/>
      </a:accent4>
      <a:accent5>
        <a:srgbClr val="9C8265"/>
      </a:accent5>
      <a:accent6>
        <a:srgbClr val="8D6974"/>
      </a:accent6>
      <a:hlink>
        <a:srgbClr val="67AABF"/>
      </a:hlink>
      <a:folHlink>
        <a:srgbClr val="B1B5AB"/>
      </a:folHlink>
    </a:clrScheme>
    <a:fontScheme name="BlackTie">
      <a:maj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BlackTie">
      <a:fillStyleLst>
        <a:solidFill>
          <a:schemeClr val="phClr"/>
        </a:solidFill>
        <a:gradFill rotWithShape="1">
          <a:gsLst>
            <a:gs pos="0">
              <a:schemeClr val="phClr">
                <a:tint val="45000"/>
                <a:satMod val="220000"/>
              </a:schemeClr>
            </a:gs>
            <a:gs pos="30000">
              <a:schemeClr val="phClr">
                <a:tint val="61000"/>
                <a:satMod val="220000"/>
              </a:schemeClr>
            </a:gs>
            <a:gs pos="45000">
              <a:schemeClr val="phClr">
                <a:tint val="66000"/>
                <a:satMod val="240000"/>
              </a:schemeClr>
            </a:gs>
            <a:gs pos="55000">
              <a:schemeClr val="phClr">
                <a:tint val="66000"/>
                <a:satMod val="220000"/>
              </a:schemeClr>
            </a:gs>
            <a:gs pos="73000">
              <a:schemeClr val="phClr">
                <a:tint val="61000"/>
                <a:satMod val="220000"/>
              </a:schemeClr>
            </a:gs>
            <a:gs pos="100000">
              <a:schemeClr val="phClr">
                <a:tint val="45000"/>
                <a:satMod val="220000"/>
              </a:schemeClr>
            </a:gs>
          </a:gsLst>
          <a:lin ang="950000" scaled="1"/>
        </a:gradFill>
        <a:gradFill rotWithShape="1">
          <a:gsLst>
            <a:gs pos="0">
              <a:schemeClr val="phClr">
                <a:shade val="63000"/>
                <a:satMod val="110000"/>
              </a:schemeClr>
            </a:gs>
            <a:gs pos="30000">
              <a:schemeClr val="phClr">
                <a:shade val="90000"/>
                <a:satMod val="120000"/>
              </a:schemeClr>
            </a:gs>
            <a:gs pos="45000">
              <a:schemeClr val="phClr">
                <a:shade val="100000"/>
                <a:satMod val="128000"/>
              </a:schemeClr>
            </a:gs>
            <a:gs pos="55000">
              <a:schemeClr val="phClr">
                <a:shade val="100000"/>
                <a:satMod val="128000"/>
              </a:schemeClr>
            </a:gs>
            <a:gs pos="73000">
              <a:schemeClr val="phClr">
                <a:shade val="90000"/>
                <a:satMod val="120000"/>
              </a:schemeClr>
            </a:gs>
            <a:gs pos="100000">
              <a:schemeClr val="phClr">
                <a:shade val="63000"/>
                <a:satMod val="110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1909" dir="5400000" rotWithShape="0">
              <a:srgbClr val="000000">
                <a:alpha val="40000"/>
              </a:srgbClr>
            </a:outerShdw>
          </a:effectLst>
        </a:effectStyle>
        <a:effectStyle>
          <a:effectLst>
            <a:outerShdw blurRad="57150" dist="38100" dir="5400000" algn="br" rotWithShape="0">
              <a:srgbClr val="000000">
                <a:alpha val="57000"/>
              </a:srgbClr>
            </a:outerShdw>
          </a:effectLst>
          <a:scene3d>
            <a:camera prst="orthographicFront">
              <a:rot lat="0" lon="0" rev="0"/>
            </a:camera>
            <a:lightRig rig="twoPt" dir="t">
              <a:rot lat="0" lon="0" rev="1800000"/>
            </a:lightRig>
          </a:scene3d>
          <a:sp3d>
            <a:bevelT w="44450" h="31750" prst="coolSlant"/>
          </a:sp3d>
        </a:effectStyle>
      </a:effectStyleLst>
      <a:bgFillStyleLst>
        <a:solidFill>
          <a:schemeClr val="phClr"/>
        </a:solidFill>
        <a:blipFill rotWithShape="1">
          <a:blip xmlns:r="http://schemas.openxmlformats.org/officeDocument/2006/relationships" r:embed="rId1">
            <a:duotone>
              <a:schemeClr val="phClr">
                <a:tint val="95000"/>
              </a:schemeClr>
              <a:schemeClr val="phClr">
                <a:shade val="20000"/>
              </a:schemeClr>
            </a:duotone>
          </a:blip>
          <a:stretch/>
        </a:blipFill>
        <a:gradFill rotWithShape="1">
          <a:gsLst>
            <a:gs pos="0">
              <a:schemeClr val="phClr">
                <a:tint val="40000"/>
                <a:satMod val="350000"/>
              </a:schemeClr>
            </a:gs>
            <a:gs pos="40000">
              <a:schemeClr val="phClr">
                <a:tint val="45000"/>
                <a:shade val="99000"/>
                <a:satMod val="350000"/>
              </a:schemeClr>
            </a:gs>
            <a:gs pos="100000">
              <a:schemeClr val="phClr">
                <a:shade val="30000"/>
                <a:satMod val="255000"/>
              </a:schemeClr>
            </a:gs>
          </a:gsLst>
          <a:path path="circle">
            <a:fillToRect l="50000" t="-80000" r="50000" b="18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Black Tie</Template>
  <TotalTime>1163</TotalTime>
  <Words>708</Words>
  <Application>Microsoft Office PowerPoint</Application>
  <PresentationFormat>Экран (4:3)</PresentationFormat>
  <Paragraphs>38</Paragraphs>
  <Slides>10</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10</vt:i4>
      </vt:variant>
    </vt:vector>
  </HeadingPairs>
  <TitlesOfParts>
    <vt:vector size="11" baseType="lpstr">
      <vt:lpstr>BlackTie</vt:lpstr>
      <vt:lpstr>Leonardo da Vinci</vt:lpstr>
      <vt:lpstr>Biography</vt:lpstr>
      <vt:lpstr>Childhood</vt:lpstr>
      <vt:lpstr>Teacher and education</vt:lpstr>
      <vt:lpstr>Презентация PowerPoint</vt:lpstr>
      <vt:lpstr>artist: portraits</vt:lpstr>
      <vt:lpstr>Artist: paintings and drawings</vt:lpstr>
      <vt:lpstr>Professional activities</vt:lpstr>
      <vt:lpstr>Da vinci museum</vt:lpstr>
      <vt:lpstr>Thanks for watching!</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Leonardo da Vinci</dc:title>
  <dc:creator>Владислав</dc:creator>
  <cp:lastModifiedBy>Катя</cp:lastModifiedBy>
  <cp:revision>72</cp:revision>
  <dcterms:created xsi:type="dcterms:W3CDTF">2010-10-31T18:23:15Z</dcterms:created>
  <dcterms:modified xsi:type="dcterms:W3CDTF">2014-07-10T08:53:04Z</dcterms:modified>
</cp:coreProperties>
</file>