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C860EFD-FB42-4C60-8139-3662150BED05}" type="datetimeFigureOut">
              <a:rPr lang="uk-UA" smtClean="0"/>
              <a:t>23.10.2013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BBF8516-EC90-419D-A19D-A74E78CCC12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29165"/>
            <a:ext cx="2304256" cy="31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886">
            <a:off x="7355605" y="4127347"/>
            <a:ext cx="1630439" cy="2568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970"/>
            <a:ext cx="4853478" cy="6917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695">
            <a:off x="6487551" y="291340"/>
            <a:ext cx="2314974" cy="2830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14551" y="5534561"/>
            <a:ext cx="49680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Ісаак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Ілліч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Левітан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(1860-1900)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6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797" y="1916832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Народився</a:t>
            </a:r>
            <a:r>
              <a:rPr lang="ru-RU" sz="2000" dirty="0" smtClean="0"/>
              <a:t> 30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1860 року в </a:t>
            </a:r>
            <a:r>
              <a:rPr lang="ru-RU" sz="2000" dirty="0" err="1" smtClean="0"/>
              <a:t>м.Кібарті</a:t>
            </a:r>
            <a:r>
              <a:rPr lang="ru-RU" sz="2000" dirty="0" smtClean="0"/>
              <a:t> (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Литві</a:t>
            </a:r>
            <a:r>
              <a:rPr lang="ru-RU" sz="2000" dirty="0" smtClean="0"/>
              <a:t>) </a:t>
            </a:r>
            <a:r>
              <a:rPr lang="ru-RU" sz="2000" dirty="0" err="1" smtClean="0"/>
              <a:t>поблизу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Вержболово</a:t>
            </a:r>
            <a:r>
              <a:rPr lang="ru-RU" sz="2000" dirty="0" smtClean="0"/>
              <a:t> в </a:t>
            </a:r>
            <a:r>
              <a:rPr lang="ru-RU" sz="2000" dirty="0" err="1" smtClean="0"/>
              <a:t>інтелігентній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єврейській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родині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Ісаак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братом Адольфом </a:t>
            </a:r>
            <a:r>
              <a:rPr lang="ru-RU" sz="2000" dirty="0" err="1" smtClean="0"/>
              <a:t>вступають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Московського</a:t>
            </a:r>
            <a:r>
              <a:rPr lang="ru-RU" sz="2000" dirty="0" smtClean="0"/>
              <a:t>  училища </a:t>
            </a:r>
            <a:r>
              <a:rPr lang="ru-RU" sz="2000" dirty="0" err="1" smtClean="0"/>
              <a:t>живопису</a:t>
            </a:r>
            <a:r>
              <a:rPr lang="ru-RU" sz="2000" dirty="0" smtClean="0"/>
              <a:t>, </a:t>
            </a:r>
            <a:r>
              <a:rPr lang="ru-RU" sz="2000" dirty="0" err="1" smtClean="0"/>
              <a:t>скульптури</a:t>
            </a:r>
            <a:r>
              <a:rPr lang="ru-RU" sz="2000" dirty="0" smtClean="0"/>
              <a:t> і </a:t>
            </a:r>
            <a:r>
              <a:rPr lang="ru-RU" sz="2000" dirty="0" err="1" smtClean="0"/>
              <a:t>архітектури</a:t>
            </a:r>
            <a:r>
              <a:rPr lang="ru-RU" sz="2000" dirty="0" smtClean="0"/>
              <a:t>. </a:t>
            </a:r>
            <a:r>
              <a:rPr lang="ru-RU" sz="2000" dirty="0" err="1" smtClean="0"/>
              <a:t>Ісаак</a:t>
            </a:r>
            <a:r>
              <a:rPr lang="ru-RU" sz="2000" dirty="0" smtClean="0"/>
              <a:t> вступив до училища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юним</a:t>
            </a:r>
            <a:r>
              <a:rPr lang="ru-RU" sz="2000" dirty="0" smtClean="0"/>
              <a:t> - в 1873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З 1874 року </a:t>
            </a:r>
            <a:r>
              <a:rPr lang="ru-RU" sz="2000" dirty="0" err="1" smtClean="0"/>
              <a:t>Ісаак</a:t>
            </a:r>
            <a:r>
              <a:rPr lang="ru-RU" sz="2000" dirty="0" smtClean="0"/>
              <a:t> </a:t>
            </a:r>
            <a:r>
              <a:rPr lang="ru-RU" sz="2000" dirty="0" err="1" smtClean="0"/>
              <a:t>Левітан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пейзажній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майстерні</a:t>
            </a:r>
            <a:r>
              <a:rPr lang="ru-RU" sz="2000" dirty="0" smtClean="0"/>
              <a:t> </a:t>
            </a:r>
            <a:r>
              <a:rPr lang="ru-RU" sz="2000" dirty="0"/>
              <a:t> </a:t>
            </a:r>
            <a:r>
              <a:rPr lang="ru-RU" sz="2000" dirty="0" err="1" smtClean="0"/>
              <a:t>Саврасова</a:t>
            </a:r>
            <a:r>
              <a:rPr lang="ru-RU" sz="2000" dirty="0" smtClean="0"/>
              <a:t>. З </a:t>
            </a:r>
            <a:r>
              <a:rPr lang="ru-RU" sz="2000" dirty="0" err="1" smtClean="0"/>
              <a:t>осені</a:t>
            </a:r>
            <a:r>
              <a:rPr lang="ru-RU" sz="2000" dirty="0" smtClean="0"/>
              <a:t> 1882 </a:t>
            </a:r>
            <a:r>
              <a:rPr lang="ru-RU" sz="2000" dirty="0" err="1" smtClean="0"/>
              <a:t>Левітан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займався</a:t>
            </a:r>
            <a:r>
              <a:rPr lang="ru-RU" sz="2000" dirty="0" smtClean="0"/>
              <a:t> у нового </a:t>
            </a:r>
            <a:r>
              <a:rPr lang="ru-RU" sz="2000" dirty="0" err="1" smtClean="0"/>
              <a:t>викладача</a:t>
            </a:r>
            <a:r>
              <a:rPr lang="ru-RU" sz="2000" dirty="0" smtClean="0"/>
              <a:t> - В. </a:t>
            </a:r>
            <a:r>
              <a:rPr lang="ru-RU" sz="2000" dirty="0" err="1" smtClean="0"/>
              <a:t>Полєнова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початківці</a:t>
            </a:r>
            <a:r>
              <a:rPr lang="ru-RU" sz="2000" dirty="0" smtClean="0"/>
              <a:t> художники </a:t>
            </a:r>
            <a:r>
              <a:rPr lang="ru-RU" sz="2000" dirty="0" err="1" smtClean="0"/>
              <a:t>теж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обожнювали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 У 1875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померла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роками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 - 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2506"/>
            <a:ext cx="7209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Ісаака</a:t>
            </a:r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Левітана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4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У 1879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 Рада училища </a:t>
            </a:r>
            <a:r>
              <a:rPr lang="ru-RU" sz="2000" dirty="0" err="1" smtClean="0"/>
              <a:t>призначила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Левітану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стипендію</a:t>
            </a:r>
            <a:r>
              <a:rPr lang="ru-RU" sz="2000" dirty="0" smtClean="0"/>
              <a:t> генерал-губернатора </a:t>
            </a:r>
            <a:r>
              <a:rPr lang="ru-RU" sz="2000" dirty="0" err="1" smtClean="0"/>
              <a:t>Москви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Училище художник </a:t>
            </a:r>
            <a:r>
              <a:rPr lang="ru-RU" sz="2000" dirty="0" err="1" smtClean="0"/>
              <a:t>залишив</a:t>
            </a:r>
            <a:r>
              <a:rPr lang="ru-RU" sz="2000" dirty="0" smtClean="0"/>
              <a:t> у 1884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отримавши</a:t>
            </a:r>
            <a:r>
              <a:rPr lang="ru-RU" sz="2000" dirty="0" smtClean="0"/>
              <a:t> диплом </a:t>
            </a:r>
            <a:r>
              <a:rPr lang="ru-RU" sz="2000" dirty="0" err="1" smtClean="0"/>
              <a:t>некласного</a:t>
            </a:r>
            <a:r>
              <a:rPr lang="ru-RU" sz="2000" dirty="0" smtClean="0"/>
              <a:t> художника,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давало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право бути </a:t>
            </a:r>
            <a:r>
              <a:rPr lang="ru-RU" sz="2000" dirty="0" err="1" smtClean="0"/>
              <a:t>вчителем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малювання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У 1894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розлучився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Софією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Петрівною</a:t>
            </a:r>
            <a:r>
              <a:rPr lang="ru-RU" sz="2000" dirty="0" smtClean="0"/>
              <a:t>, кинувшись з головою в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роман - з А. Н. </a:t>
            </a:r>
            <a:r>
              <a:rPr lang="ru-RU" sz="2000" dirty="0" err="1" smtClean="0"/>
              <a:t>Турчаніновою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 В 1891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став членом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пересувних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виставок</a:t>
            </a:r>
            <a:r>
              <a:rPr lang="ru-RU" sz="2000" dirty="0" smtClean="0"/>
              <a:t>, в 1897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- членом </a:t>
            </a:r>
            <a:r>
              <a:rPr lang="ru-RU" sz="2000" dirty="0" err="1" smtClean="0"/>
              <a:t>мюнхенського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Сецессіона</a:t>
            </a:r>
            <a:r>
              <a:rPr lang="ru-RU" sz="2000" dirty="0" smtClean="0"/>
              <a:t>, в 1898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- </a:t>
            </a:r>
            <a:r>
              <a:rPr lang="ru-RU" sz="2000" dirty="0" err="1" smtClean="0"/>
              <a:t>академіком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живопису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викладачем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рідного</a:t>
            </a:r>
            <a:r>
              <a:rPr lang="ru-RU" sz="2000" dirty="0" smtClean="0"/>
              <a:t> Училища </a:t>
            </a:r>
            <a:r>
              <a:rPr lang="ru-RU" sz="2000" dirty="0" err="1" smtClean="0"/>
              <a:t>живопису</a:t>
            </a:r>
            <a:r>
              <a:rPr lang="ru-RU" sz="2000" dirty="0" smtClean="0"/>
              <a:t>, </a:t>
            </a:r>
            <a:r>
              <a:rPr lang="ru-RU" sz="2000" dirty="0" err="1" smtClean="0"/>
              <a:t>скульптури</a:t>
            </a:r>
            <a:r>
              <a:rPr lang="ru-RU" sz="2000" dirty="0" smtClean="0"/>
              <a:t> і </a:t>
            </a:r>
            <a:r>
              <a:rPr lang="ru-RU" sz="2000" dirty="0" err="1" smtClean="0"/>
              <a:t>архітектури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4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 1900 року </a:t>
            </a:r>
            <a:r>
              <a:rPr lang="ru-RU" sz="2000" dirty="0" err="1" smtClean="0"/>
              <a:t>Левітан</a:t>
            </a:r>
            <a:r>
              <a:rPr lang="ru-RU" sz="2000" dirty="0" smtClean="0"/>
              <a:t> помер.</a:t>
            </a:r>
          </a:p>
          <a:p>
            <a:pPr marL="285750" indent="-285750">
              <a:buFont typeface="Wingdings" pitchFamily="2" charset="2"/>
              <a:buChar char="ü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77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6632"/>
            <a:ext cx="75608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/>
              <a:t>Пейзаж – жанр в образотворчому мистецтві,  в якому об'єктом зображення є природа.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80526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Ісаак</a:t>
            </a:r>
            <a:r>
              <a:rPr lang="uk-UA" dirty="0" smtClean="0"/>
              <a:t> Левітан створив чудові, глибоко проникливі образи російської природи, показавши задушевну красу і виразність найбуденніших її мотивів і картин.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6959"/>
            <a:ext cx="3401718" cy="4535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0581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«Вечір»</a:t>
            </a:r>
          </a:p>
          <a:p>
            <a:pPr algn="ctr"/>
            <a:r>
              <a:rPr lang="uk-UA" dirty="0" smtClean="0"/>
              <a:t>1877р.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56959"/>
            <a:ext cx="3391307" cy="45855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0232" y="515893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«Сонячний </a:t>
            </a:r>
            <a:r>
              <a:rPr lang="uk-UA" dirty="0">
                <a:solidFill>
                  <a:schemeClr val="bg1"/>
                </a:solidFill>
              </a:rPr>
              <a:t>д</a:t>
            </a:r>
            <a:r>
              <a:rPr lang="uk-UA" dirty="0" smtClean="0">
                <a:solidFill>
                  <a:schemeClr val="bg1"/>
                </a:solidFill>
              </a:rPr>
              <a:t>ень»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1876р.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51" y="89883"/>
            <a:ext cx="5184576" cy="6670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6149" y="5805264"/>
            <a:ext cx="206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«Осінній день. Сокольники»</a:t>
            </a:r>
          </a:p>
          <a:p>
            <a:pPr algn="ctr"/>
            <a:r>
              <a:rPr lang="uk-UA" dirty="0" smtClean="0"/>
              <a:t>1879р.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2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" y="0"/>
            <a:ext cx="5137079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36" y="3429000"/>
            <a:ext cx="5811864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4290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«Після дощу. Плесо»</a:t>
            </a:r>
          </a:p>
          <a:p>
            <a:pPr algn="ctr"/>
            <a:r>
              <a:rPr lang="uk-UA" dirty="0" smtClean="0"/>
              <a:t>1889р.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81360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«Вечір. Золоте плесо»</a:t>
            </a:r>
          </a:p>
          <a:p>
            <a:pPr algn="ctr"/>
            <a:r>
              <a:rPr lang="uk-UA" dirty="0" smtClean="0"/>
              <a:t>1889р.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44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" y="154639"/>
            <a:ext cx="9144000" cy="6560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595" y="592308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«Над вічним спокоєм» </a:t>
            </a:r>
          </a:p>
          <a:p>
            <a:pPr algn="ctr"/>
            <a:r>
              <a:rPr lang="uk-UA" dirty="0" smtClean="0"/>
              <a:t>1894р.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91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785922"/>
            <a:ext cx="5000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«Золота осінь»</a:t>
            </a:r>
          </a:p>
          <a:p>
            <a:pPr algn="ctr"/>
            <a:r>
              <a:rPr lang="uk-UA" sz="3200" dirty="0" smtClean="0"/>
              <a:t>1895р.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7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139</TotalTime>
  <Words>284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</dc:creator>
  <cp:lastModifiedBy>Кононенко</cp:lastModifiedBy>
  <cp:revision>11</cp:revision>
  <dcterms:created xsi:type="dcterms:W3CDTF">2013-10-23T17:04:39Z</dcterms:created>
  <dcterms:modified xsi:type="dcterms:W3CDTF">2013-10-23T19:24:23Z</dcterms:modified>
</cp:coreProperties>
</file>