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0" r:id="rId5"/>
    <p:sldId id="283" r:id="rId6"/>
    <p:sldId id="282" r:id="rId7"/>
    <p:sldId id="284" r:id="rId8"/>
    <p:sldId id="285" r:id="rId9"/>
    <p:sldId id="286" r:id="rId10"/>
    <p:sldId id="287" r:id="rId11"/>
    <p:sldId id="281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104" d="100"/>
          <a:sy n="104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CFFB5-2F98-4795-B390-1E097BBC9B6C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82217980-2FDE-4182-AA37-9B6527788D48}">
      <dgm:prSet phldrT="[Текст]"/>
      <dgm:spPr/>
      <dgm:t>
        <a:bodyPr/>
        <a:lstStyle/>
        <a:p>
          <a:r>
            <a:rPr lang="ru-RU" dirty="0" err="1" smtClean="0"/>
            <a:t>Портфельні</a:t>
          </a:r>
          <a:r>
            <a:rPr lang="ru-RU" dirty="0" smtClean="0"/>
            <a:t> </a:t>
          </a:r>
          <a:r>
            <a:rPr lang="ru-RU" dirty="0" err="1" smtClean="0"/>
            <a:t>іноземні</a:t>
          </a:r>
          <a:r>
            <a:rPr lang="ru-RU" dirty="0" smtClean="0"/>
            <a:t> </a:t>
          </a:r>
          <a:r>
            <a:rPr lang="ru-RU" dirty="0" err="1" smtClean="0"/>
            <a:t>інвестицій</a:t>
          </a:r>
          <a:r>
            <a:rPr lang="ru-RU" dirty="0" smtClean="0"/>
            <a:t> </a:t>
          </a:r>
          <a:endParaRPr lang="ru-RU" dirty="0"/>
        </a:p>
      </dgm:t>
    </dgm:pt>
    <dgm:pt modelId="{112C5E18-E14A-48A4-BBA2-E2A2855948B6}" type="parTrans" cxnId="{70AC06B3-28AC-460F-AE66-354DA992C78A}">
      <dgm:prSet/>
      <dgm:spPr/>
      <dgm:t>
        <a:bodyPr/>
        <a:lstStyle/>
        <a:p>
          <a:endParaRPr lang="ru-RU"/>
        </a:p>
      </dgm:t>
    </dgm:pt>
    <dgm:pt modelId="{794914C5-CB13-4B49-81BD-ABA4EBFB65AB}" type="sibTrans" cxnId="{70AC06B3-28AC-460F-AE66-354DA992C78A}">
      <dgm:prSet/>
      <dgm:spPr/>
      <dgm:t>
        <a:bodyPr/>
        <a:lstStyle/>
        <a:p>
          <a:endParaRPr lang="ru-RU"/>
        </a:p>
      </dgm:t>
    </dgm:pt>
    <dgm:pt modelId="{4B9551E0-340C-40BA-B1D1-E5FF3C04F8B4}">
      <dgm:prSet phldrT="[Текст]"/>
      <dgm:spPr/>
      <dgm:t>
        <a:bodyPr/>
        <a:lstStyle/>
        <a:p>
          <a:r>
            <a:rPr lang="ru-RU" dirty="0" err="1" smtClean="0"/>
            <a:t>Прямі</a:t>
          </a:r>
          <a:r>
            <a:rPr lang="ru-RU" dirty="0" smtClean="0"/>
            <a:t> </a:t>
          </a:r>
          <a:r>
            <a:rPr lang="ru-RU" dirty="0" err="1" smtClean="0"/>
            <a:t>іноземні</a:t>
          </a:r>
          <a:r>
            <a:rPr lang="ru-RU" dirty="0" smtClean="0"/>
            <a:t> </a:t>
          </a:r>
          <a:r>
            <a:rPr lang="ru-RU" dirty="0" err="1" smtClean="0"/>
            <a:t>інвестиції</a:t>
          </a:r>
          <a:r>
            <a:rPr lang="ru-RU" dirty="0" smtClean="0"/>
            <a:t> (ППІ) </a:t>
          </a:r>
          <a:endParaRPr lang="ru-RU" dirty="0"/>
        </a:p>
      </dgm:t>
    </dgm:pt>
    <dgm:pt modelId="{237BACE4-71EF-4F48-BE15-56D865C2E27A}" type="parTrans" cxnId="{4FCAE5B1-CB68-4A63-9A66-34E4247AD50D}">
      <dgm:prSet/>
      <dgm:spPr/>
      <dgm:t>
        <a:bodyPr/>
        <a:lstStyle/>
        <a:p>
          <a:endParaRPr lang="ru-RU"/>
        </a:p>
      </dgm:t>
    </dgm:pt>
    <dgm:pt modelId="{6DA131B8-5157-44CB-A283-1EA85B5B5818}" type="sibTrans" cxnId="{4FCAE5B1-CB68-4A63-9A66-34E4247AD50D}">
      <dgm:prSet/>
      <dgm:spPr/>
      <dgm:t>
        <a:bodyPr/>
        <a:lstStyle/>
        <a:p>
          <a:endParaRPr lang="ru-RU"/>
        </a:p>
      </dgm:t>
    </dgm:pt>
    <dgm:pt modelId="{D55D987A-630F-4F8C-B17B-C69255B8C207}">
      <dgm:prSet phldrT="[Текст]"/>
      <dgm:spPr/>
      <dgm:t>
        <a:bodyPr/>
        <a:lstStyle/>
        <a:p>
          <a:r>
            <a:rPr lang="ru-RU" dirty="0" err="1" smtClean="0"/>
            <a:t>Довготривалий</a:t>
          </a:r>
          <a:r>
            <a:rPr lang="ru-RU" dirty="0" smtClean="0"/>
            <a:t> </a:t>
          </a:r>
          <a:r>
            <a:rPr lang="ru-RU" dirty="0" err="1" smtClean="0"/>
            <a:t>інтерес</a:t>
          </a:r>
          <a:r>
            <a:rPr lang="ru-RU" dirty="0" smtClean="0"/>
            <a:t> </a:t>
          </a:r>
          <a:endParaRPr lang="ru-RU" dirty="0"/>
        </a:p>
      </dgm:t>
    </dgm:pt>
    <dgm:pt modelId="{A293A4E6-5378-480B-AF60-C7CC4617AF36}" type="parTrans" cxnId="{E41CF496-544D-4D98-9FE6-AF38A0522F34}">
      <dgm:prSet/>
      <dgm:spPr/>
      <dgm:t>
        <a:bodyPr/>
        <a:lstStyle/>
        <a:p>
          <a:endParaRPr lang="ru-RU"/>
        </a:p>
      </dgm:t>
    </dgm:pt>
    <dgm:pt modelId="{B67641E4-6DE3-4A8C-9FB7-A22FB294456D}" type="sibTrans" cxnId="{E41CF496-544D-4D98-9FE6-AF38A0522F34}">
      <dgm:prSet/>
      <dgm:spPr/>
      <dgm:t>
        <a:bodyPr/>
        <a:lstStyle/>
        <a:p>
          <a:endParaRPr lang="ru-RU"/>
        </a:p>
      </dgm:t>
    </dgm:pt>
    <dgm:pt modelId="{1AD8A327-9B03-41C2-B601-04657A63EF18}" type="pres">
      <dgm:prSet presAssocID="{028CFFB5-2F98-4795-B390-1E097BBC9B6C}" presName="linearFlow" presStyleCnt="0">
        <dgm:presLayoutVars>
          <dgm:dir/>
          <dgm:resizeHandles val="exact"/>
        </dgm:presLayoutVars>
      </dgm:prSet>
      <dgm:spPr/>
    </dgm:pt>
    <dgm:pt modelId="{D654E565-369E-4BD0-BB8E-2DA4CF72E121}" type="pres">
      <dgm:prSet presAssocID="{82217980-2FDE-4182-AA37-9B6527788D48}" presName="composite" presStyleCnt="0"/>
      <dgm:spPr/>
    </dgm:pt>
    <dgm:pt modelId="{EDE1209B-5E12-489C-8616-C37424FB5664}" type="pres">
      <dgm:prSet presAssocID="{82217980-2FDE-4182-AA37-9B6527788D48}" presName="imgShp" presStyleLbl="fgImgPlace1" presStyleIdx="0" presStyleCnt="3"/>
      <dgm:spPr/>
    </dgm:pt>
    <dgm:pt modelId="{9C56F2FA-0BC4-442F-A1F9-CE9557C914AC}" type="pres">
      <dgm:prSet presAssocID="{82217980-2FDE-4182-AA37-9B6527788D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C695C-BD90-41A3-8B24-60F19AEECB8F}" type="pres">
      <dgm:prSet presAssocID="{794914C5-CB13-4B49-81BD-ABA4EBFB65AB}" presName="spacing" presStyleCnt="0"/>
      <dgm:spPr/>
    </dgm:pt>
    <dgm:pt modelId="{5DDD1B41-CA26-41BE-AC24-7E76F54D20C8}" type="pres">
      <dgm:prSet presAssocID="{4B9551E0-340C-40BA-B1D1-E5FF3C04F8B4}" presName="composite" presStyleCnt="0"/>
      <dgm:spPr/>
    </dgm:pt>
    <dgm:pt modelId="{AA960F92-1145-4A1F-960C-E2EB28D967BC}" type="pres">
      <dgm:prSet presAssocID="{4B9551E0-340C-40BA-B1D1-E5FF3C04F8B4}" presName="imgShp" presStyleLbl="fgImgPlace1" presStyleIdx="1" presStyleCnt="3"/>
      <dgm:spPr/>
    </dgm:pt>
    <dgm:pt modelId="{17D08004-B844-4EEE-B529-750FCACE4BD8}" type="pres">
      <dgm:prSet presAssocID="{4B9551E0-340C-40BA-B1D1-E5FF3C04F8B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0A73D-7445-44CC-9AC6-A31AE3950C25}" type="pres">
      <dgm:prSet presAssocID="{6DA131B8-5157-44CB-A283-1EA85B5B5818}" presName="spacing" presStyleCnt="0"/>
      <dgm:spPr/>
    </dgm:pt>
    <dgm:pt modelId="{9E570948-6B78-4A3E-BCC1-F28C58F29843}" type="pres">
      <dgm:prSet presAssocID="{D55D987A-630F-4F8C-B17B-C69255B8C207}" presName="composite" presStyleCnt="0"/>
      <dgm:spPr/>
    </dgm:pt>
    <dgm:pt modelId="{CD5D3468-C5A2-4BEA-A2C0-55BBAA65F9F2}" type="pres">
      <dgm:prSet presAssocID="{D55D987A-630F-4F8C-B17B-C69255B8C207}" presName="imgShp" presStyleLbl="fgImgPlace1" presStyleIdx="2" presStyleCnt="3"/>
      <dgm:spPr/>
    </dgm:pt>
    <dgm:pt modelId="{D47E0581-05B8-48BD-B728-193DB49EBBB8}" type="pres">
      <dgm:prSet presAssocID="{D55D987A-630F-4F8C-B17B-C69255B8C20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17A8E-04BF-4C98-B959-0BE6D8575EE3}" type="presOf" srcId="{82217980-2FDE-4182-AA37-9B6527788D48}" destId="{9C56F2FA-0BC4-442F-A1F9-CE9557C914AC}" srcOrd="0" destOrd="0" presId="urn:microsoft.com/office/officeart/2005/8/layout/vList3"/>
    <dgm:cxn modelId="{02EDFCD6-FC2A-4F17-B1D3-38E5EC7FBA6D}" type="presOf" srcId="{4B9551E0-340C-40BA-B1D1-E5FF3C04F8B4}" destId="{17D08004-B844-4EEE-B529-750FCACE4BD8}" srcOrd="0" destOrd="0" presId="urn:microsoft.com/office/officeart/2005/8/layout/vList3"/>
    <dgm:cxn modelId="{9F8035F5-331F-4DAF-837B-A7BB45CA24DE}" type="presOf" srcId="{D55D987A-630F-4F8C-B17B-C69255B8C207}" destId="{D47E0581-05B8-48BD-B728-193DB49EBBB8}" srcOrd="0" destOrd="0" presId="urn:microsoft.com/office/officeart/2005/8/layout/vList3"/>
    <dgm:cxn modelId="{70AC06B3-28AC-460F-AE66-354DA992C78A}" srcId="{028CFFB5-2F98-4795-B390-1E097BBC9B6C}" destId="{82217980-2FDE-4182-AA37-9B6527788D48}" srcOrd="0" destOrd="0" parTransId="{112C5E18-E14A-48A4-BBA2-E2A2855948B6}" sibTransId="{794914C5-CB13-4B49-81BD-ABA4EBFB65AB}"/>
    <dgm:cxn modelId="{4FCAE5B1-CB68-4A63-9A66-34E4247AD50D}" srcId="{028CFFB5-2F98-4795-B390-1E097BBC9B6C}" destId="{4B9551E0-340C-40BA-B1D1-E5FF3C04F8B4}" srcOrd="1" destOrd="0" parTransId="{237BACE4-71EF-4F48-BE15-56D865C2E27A}" sibTransId="{6DA131B8-5157-44CB-A283-1EA85B5B5818}"/>
    <dgm:cxn modelId="{68D9EBE4-1AD6-46EB-899D-020897F7513B}" type="presOf" srcId="{028CFFB5-2F98-4795-B390-1E097BBC9B6C}" destId="{1AD8A327-9B03-41C2-B601-04657A63EF18}" srcOrd="0" destOrd="0" presId="urn:microsoft.com/office/officeart/2005/8/layout/vList3"/>
    <dgm:cxn modelId="{E41CF496-544D-4D98-9FE6-AF38A0522F34}" srcId="{028CFFB5-2F98-4795-B390-1E097BBC9B6C}" destId="{D55D987A-630F-4F8C-B17B-C69255B8C207}" srcOrd="2" destOrd="0" parTransId="{A293A4E6-5378-480B-AF60-C7CC4617AF36}" sibTransId="{B67641E4-6DE3-4A8C-9FB7-A22FB294456D}"/>
    <dgm:cxn modelId="{BAC8F6AC-52BC-4B3F-AC8C-4C2184BA5A39}" type="presParOf" srcId="{1AD8A327-9B03-41C2-B601-04657A63EF18}" destId="{D654E565-369E-4BD0-BB8E-2DA4CF72E121}" srcOrd="0" destOrd="0" presId="urn:microsoft.com/office/officeart/2005/8/layout/vList3"/>
    <dgm:cxn modelId="{6A0BFF08-E478-4DF6-8022-561EC46B3ABF}" type="presParOf" srcId="{D654E565-369E-4BD0-BB8E-2DA4CF72E121}" destId="{EDE1209B-5E12-489C-8616-C37424FB5664}" srcOrd="0" destOrd="0" presId="urn:microsoft.com/office/officeart/2005/8/layout/vList3"/>
    <dgm:cxn modelId="{769F3BC3-80C4-4E32-BB5D-D6D92117FA3D}" type="presParOf" srcId="{D654E565-369E-4BD0-BB8E-2DA4CF72E121}" destId="{9C56F2FA-0BC4-442F-A1F9-CE9557C914AC}" srcOrd="1" destOrd="0" presId="urn:microsoft.com/office/officeart/2005/8/layout/vList3"/>
    <dgm:cxn modelId="{44D2579D-C3A7-492C-908C-371D4B7A44B2}" type="presParOf" srcId="{1AD8A327-9B03-41C2-B601-04657A63EF18}" destId="{39BC695C-BD90-41A3-8B24-60F19AEECB8F}" srcOrd="1" destOrd="0" presId="urn:microsoft.com/office/officeart/2005/8/layout/vList3"/>
    <dgm:cxn modelId="{1AF4DDDE-17F0-48FC-8ABA-CE36F88C414A}" type="presParOf" srcId="{1AD8A327-9B03-41C2-B601-04657A63EF18}" destId="{5DDD1B41-CA26-41BE-AC24-7E76F54D20C8}" srcOrd="2" destOrd="0" presId="urn:microsoft.com/office/officeart/2005/8/layout/vList3"/>
    <dgm:cxn modelId="{CC233E1D-2A9D-476E-B65E-D81AAC657210}" type="presParOf" srcId="{5DDD1B41-CA26-41BE-AC24-7E76F54D20C8}" destId="{AA960F92-1145-4A1F-960C-E2EB28D967BC}" srcOrd="0" destOrd="0" presId="urn:microsoft.com/office/officeart/2005/8/layout/vList3"/>
    <dgm:cxn modelId="{491CF853-6D7B-4986-AD9A-58A50A1C4A05}" type="presParOf" srcId="{5DDD1B41-CA26-41BE-AC24-7E76F54D20C8}" destId="{17D08004-B844-4EEE-B529-750FCACE4BD8}" srcOrd="1" destOrd="0" presId="urn:microsoft.com/office/officeart/2005/8/layout/vList3"/>
    <dgm:cxn modelId="{CECF894D-A16C-40DE-8075-99F091255178}" type="presParOf" srcId="{1AD8A327-9B03-41C2-B601-04657A63EF18}" destId="{FBF0A73D-7445-44CC-9AC6-A31AE3950C25}" srcOrd="3" destOrd="0" presId="urn:microsoft.com/office/officeart/2005/8/layout/vList3"/>
    <dgm:cxn modelId="{C35D03C0-AA60-4372-AFD1-18F4CF242267}" type="presParOf" srcId="{1AD8A327-9B03-41C2-B601-04657A63EF18}" destId="{9E570948-6B78-4A3E-BCC1-F28C58F29843}" srcOrd="4" destOrd="0" presId="urn:microsoft.com/office/officeart/2005/8/layout/vList3"/>
    <dgm:cxn modelId="{59497F50-89E5-4FB0-AA5C-79C73621675F}" type="presParOf" srcId="{9E570948-6B78-4A3E-BCC1-F28C58F29843}" destId="{CD5D3468-C5A2-4BEA-A2C0-55BBAA65F9F2}" srcOrd="0" destOrd="0" presId="urn:microsoft.com/office/officeart/2005/8/layout/vList3"/>
    <dgm:cxn modelId="{F6E9B023-A58A-4250-B232-091D815AF0B4}" type="presParOf" srcId="{9E570948-6B78-4A3E-BCC1-F28C58F29843}" destId="{D47E0581-05B8-48BD-B728-193DB49EBB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58F20-CB1F-4C9F-9962-5D4AB1B721EE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F4E45D-7FAB-4F91-91BC-2181D34C9D7A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 smtClean="0"/>
            <a:t>В</a:t>
          </a:r>
          <a:r>
            <a:rPr lang="ru-RU" dirty="0" err="1" smtClean="0"/>
            <a:t>кладання</a:t>
          </a:r>
          <a:r>
            <a:rPr lang="ru-RU" dirty="0" smtClean="0"/>
            <a:t> </a:t>
          </a:r>
          <a:r>
            <a:rPr lang="ru-RU" dirty="0" err="1" smtClean="0"/>
            <a:t>компаніями</a:t>
          </a:r>
          <a:r>
            <a:rPr lang="ru-RU" dirty="0" smtClean="0"/>
            <a:t> </a:t>
          </a:r>
          <a:r>
            <a:rPr lang="ru-RU" dirty="0" err="1" smtClean="0"/>
            <a:t>власного</a:t>
          </a:r>
          <a:r>
            <a:rPr lang="ru-RU" dirty="0" smtClean="0"/>
            <a:t> </a:t>
          </a:r>
          <a:r>
            <a:rPr lang="ru-RU" dirty="0" err="1" smtClean="0"/>
            <a:t>капіталу</a:t>
          </a:r>
          <a:r>
            <a:rPr lang="ru-RU" dirty="0" smtClean="0"/>
            <a:t> за кордон</a:t>
          </a:r>
          <a:endParaRPr lang="ru-RU" dirty="0"/>
        </a:p>
      </dgm:t>
    </dgm:pt>
    <dgm:pt modelId="{87F363F1-1660-4516-81D4-D6AC1714004A}" type="parTrans" cxnId="{0D423755-EA48-4023-B017-96EE165B386C}">
      <dgm:prSet/>
      <dgm:spPr/>
      <dgm:t>
        <a:bodyPr/>
        <a:lstStyle/>
        <a:p>
          <a:endParaRPr lang="ru-RU"/>
        </a:p>
      </dgm:t>
    </dgm:pt>
    <dgm:pt modelId="{84813860-66BB-4648-8C06-E91CF89DFEC2}" type="sibTrans" cxnId="{0D423755-EA48-4023-B017-96EE165B386C}">
      <dgm:prSet/>
      <dgm:spPr/>
      <dgm:t>
        <a:bodyPr/>
        <a:lstStyle/>
        <a:p>
          <a:endParaRPr lang="ru-RU"/>
        </a:p>
      </dgm:t>
    </dgm:pt>
    <dgm:pt modelId="{C41401FF-E020-4780-8998-BB970B837317}">
      <dgm:prSet phldrT="[Текст]"/>
      <dgm:spPr/>
      <dgm:t>
        <a:bodyPr/>
        <a:lstStyle/>
        <a:p>
          <a:r>
            <a:rPr lang="uk-UA" dirty="0" smtClean="0"/>
            <a:t>Р</a:t>
          </a:r>
          <a:r>
            <a:rPr lang="ru-RU" dirty="0" err="1" smtClean="0"/>
            <a:t>еінвестування</a:t>
          </a:r>
          <a:r>
            <a:rPr lang="ru-RU" dirty="0" smtClean="0"/>
            <a:t> </a:t>
          </a:r>
          <a:r>
            <a:rPr lang="ru-RU" dirty="0" err="1" smtClean="0"/>
            <a:t>пр</a:t>
          </a:r>
          <a:r>
            <a:rPr lang="uk-UA" dirty="0" smtClean="0"/>
            <a:t>и</a:t>
          </a:r>
          <a:r>
            <a:rPr lang="ru-RU" dirty="0" err="1" smtClean="0"/>
            <a:t>бутку</a:t>
          </a:r>
          <a:r>
            <a:rPr lang="ru-RU" dirty="0" smtClean="0"/>
            <a:t> </a:t>
          </a:r>
          <a:endParaRPr lang="ru-RU" dirty="0"/>
        </a:p>
      </dgm:t>
    </dgm:pt>
    <dgm:pt modelId="{ABB12DEC-4C79-47D5-92A5-256F26D370D7}" type="parTrans" cxnId="{D80D9E88-DCEC-41A0-ADDC-6014B868FE01}">
      <dgm:prSet/>
      <dgm:spPr/>
      <dgm:t>
        <a:bodyPr/>
        <a:lstStyle/>
        <a:p>
          <a:endParaRPr lang="ru-RU"/>
        </a:p>
      </dgm:t>
    </dgm:pt>
    <dgm:pt modelId="{673ECF5B-02A5-4ABF-8B0A-E04D2546BEB0}" type="sibTrans" cxnId="{D80D9E88-DCEC-41A0-ADDC-6014B868FE01}">
      <dgm:prSet/>
      <dgm:spPr/>
      <dgm:t>
        <a:bodyPr/>
        <a:lstStyle/>
        <a:p>
          <a:endParaRPr lang="ru-RU"/>
        </a:p>
      </dgm:t>
    </dgm:pt>
    <dgm:pt modelId="{DDC912EE-D1A8-4189-A915-F0EAA620FD92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 smtClean="0"/>
            <a:t>В</a:t>
          </a:r>
          <a:r>
            <a:rPr lang="ru-RU" dirty="0" err="1" smtClean="0"/>
            <a:t>нутрішньокорпораційний</a:t>
          </a:r>
          <a:r>
            <a:rPr lang="ru-RU" dirty="0" smtClean="0"/>
            <a:t> </a:t>
          </a:r>
          <a:r>
            <a:rPr lang="ru-RU" dirty="0" err="1" smtClean="0"/>
            <a:t>рух</a:t>
          </a:r>
          <a:r>
            <a:rPr lang="ru-RU" dirty="0" smtClean="0"/>
            <a:t> </a:t>
          </a:r>
          <a:r>
            <a:rPr lang="ru-RU" dirty="0" err="1" smtClean="0"/>
            <a:t>капіталу</a:t>
          </a:r>
          <a:r>
            <a:rPr lang="ru-RU" dirty="0" smtClean="0"/>
            <a:t> у </a:t>
          </a:r>
          <a:r>
            <a:rPr lang="ru-RU" dirty="0" err="1" smtClean="0"/>
            <a:t>формі</a:t>
          </a:r>
          <a:r>
            <a:rPr lang="ru-RU" dirty="0" smtClean="0"/>
            <a:t> </a:t>
          </a:r>
          <a:r>
            <a:rPr lang="ru-RU" dirty="0" err="1" smtClean="0"/>
            <a:t>кредитів</a:t>
          </a:r>
          <a:r>
            <a:rPr lang="ru-RU" dirty="0" smtClean="0"/>
            <a:t> та </a:t>
          </a:r>
          <a:r>
            <a:rPr lang="ru-RU" dirty="0" err="1" smtClean="0"/>
            <a:t>позик</a:t>
          </a:r>
          <a:r>
            <a:rPr lang="ru-RU" dirty="0" smtClean="0"/>
            <a:t> </a:t>
          </a:r>
          <a:endParaRPr lang="ru-RU" dirty="0"/>
        </a:p>
      </dgm:t>
    </dgm:pt>
    <dgm:pt modelId="{332AB4C9-642A-42E9-A088-7819AAC216AA}" type="parTrans" cxnId="{C4730091-9433-419B-BBF4-AACCA9171D74}">
      <dgm:prSet/>
      <dgm:spPr/>
      <dgm:t>
        <a:bodyPr/>
        <a:lstStyle/>
        <a:p>
          <a:endParaRPr lang="ru-RU"/>
        </a:p>
      </dgm:t>
    </dgm:pt>
    <dgm:pt modelId="{31D0D6C0-9DCA-4AC9-BD9E-D9B5C8EF1A47}" type="sibTrans" cxnId="{C4730091-9433-419B-BBF4-AACCA9171D74}">
      <dgm:prSet/>
      <dgm:spPr/>
      <dgm:t>
        <a:bodyPr/>
        <a:lstStyle/>
        <a:p>
          <a:endParaRPr lang="ru-RU"/>
        </a:p>
      </dgm:t>
    </dgm:pt>
    <dgm:pt modelId="{5054045E-29B1-483B-B429-71535F6B0F41}" type="pres">
      <dgm:prSet presAssocID="{DDB58F20-CB1F-4C9F-9962-5D4AB1B721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959BD-FB84-43DA-B864-4E2326A2F802}" type="pres">
      <dgm:prSet presAssocID="{F8F4E45D-7FAB-4F91-91BC-2181D34C9D7A}" presName="parentLin" presStyleCnt="0"/>
      <dgm:spPr/>
      <dgm:t>
        <a:bodyPr/>
        <a:lstStyle/>
        <a:p>
          <a:endParaRPr lang="ru-RU"/>
        </a:p>
      </dgm:t>
    </dgm:pt>
    <dgm:pt modelId="{DFB70AAB-55C8-41F4-A10A-19664E43AF1A}" type="pres">
      <dgm:prSet presAssocID="{F8F4E45D-7FAB-4F91-91BC-2181D34C9D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7F6841-C53C-4874-9A09-FE231B053D03}" type="pres">
      <dgm:prSet presAssocID="{F8F4E45D-7FAB-4F91-91BC-2181D34C9D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9B12F-8FFA-4290-A7BD-4DD3A4DA038D}" type="pres">
      <dgm:prSet presAssocID="{F8F4E45D-7FAB-4F91-91BC-2181D34C9D7A}" presName="negativeSpace" presStyleCnt="0"/>
      <dgm:spPr/>
      <dgm:t>
        <a:bodyPr/>
        <a:lstStyle/>
        <a:p>
          <a:endParaRPr lang="ru-RU"/>
        </a:p>
      </dgm:t>
    </dgm:pt>
    <dgm:pt modelId="{C5E1CBE4-FB13-49A6-8BC0-1DA81E409B5C}" type="pres">
      <dgm:prSet presAssocID="{F8F4E45D-7FAB-4F91-91BC-2181D34C9D7A}" presName="childText" presStyleLbl="conFgAcc1" presStyleIdx="0" presStyleCnt="3" custScaleX="79525">
        <dgm:presLayoutVars>
          <dgm:bulletEnabled val="1"/>
        </dgm:presLayoutVars>
      </dgm:prSet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B6889B0-B948-4F37-A885-0A98931E4402}" type="pres">
      <dgm:prSet presAssocID="{84813860-66BB-4648-8C06-E91CF89DFEC2}" presName="spaceBetweenRectangles" presStyleCnt="0"/>
      <dgm:spPr/>
      <dgm:t>
        <a:bodyPr/>
        <a:lstStyle/>
        <a:p>
          <a:endParaRPr lang="ru-RU"/>
        </a:p>
      </dgm:t>
    </dgm:pt>
    <dgm:pt modelId="{59D0CB4E-DA60-4CBF-9F7F-79DBB9D7FCCD}" type="pres">
      <dgm:prSet presAssocID="{C41401FF-E020-4780-8998-BB970B837317}" presName="parentLin" presStyleCnt="0"/>
      <dgm:spPr/>
      <dgm:t>
        <a:bodyPr/>
        <a:lstStyle/>
        <a:p>
          <a:endParaRPr lang="ru-RU"/>
        </a:p>
      </dgm:t>
    </dgm:pt>
    <dgm:pt modelId="{6E49DCC7-3A63-4F22-AF44-1C44FDFA664E}" type="pres">
      <dgm:prSet presAssocID="{C41401FF-E020-4780-8998-BB970B83731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E1E84C-9DFA-4903-AAF4-114410DC1CFF}" type="pres">
      <dgm:prSet presAssocID="{C41401FF-E020-4780-8998-BB970B8373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74AF0-84EC-421E-A86B-E3132C946510}" type="pres">
      <dgm:prSet presAssocID="{C41401FF-E020-4780-8998-BB970B837317}" presName="negativeSpace" presStyleCnt="0"/>
      <dgm:spPr/>
      <dgm:t>
        <a:bodyPr/>
        <a:lstStyle/>
        <a:p>
          <a:endParaRPr lang="ru-RU"/>
        </a:p>
      </dgm:t>
    </dgm:pt>
    <dgm:pt modelId="{9C43C8AA-89B8-4459-A736-182E390082BE}" type="pres">
      <dgm:prSet presAssocID="{C41401FF-E020-4780-8998-BB970B837317}" presName="childText" presStyleLbl="conFgAcc1" presStyleIdx="1" presStyleCnt="3" custScaleX="79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9A04C-6D89-4C91-92F5-BAE3956B5445}" type="pres">
      <dgm:prSet presAssocID="{673ECF5B-02A5-4ABF-8B0A-E04D2546BEB0}" presName="spaceBetweenRectangles" presStyleCnt="0"/>
      <dgm:spPr/>
      <dgm:t>
        <a:bodyPr/>
        <a:lstStyle/>
        <a:p>
          <a:endParaRPr lang="ru-RU"/>
        </a:p>
      </dgm:t>
    </dgm:pt>
    <dgm:pt modelId="{CEC2BEA9-BBC4-4EDD-8F4E-9FB4D89335FA}" type="pres">
      <dgm:prSet presAssocID="{DDC912EE-D1A8-4189-A915-F0EAA620FD92}" presName="parentLin" presStyleCnt="0"/>
      <dgm:spPr/>
      <dgm:t>
        <a:bodyPr/>
        <a:lstStyle/>
        <a:p>
          <a:endParaRPr lang="ru-RU"/>
        </a:p>
      </dgm:t>
    </dgm:pt>
    <dgm:pt modelId="{A71F853C-D4DA-4609-B128-97027B0E6839}" type="pres">
      <dgm:prSet presAssocID="{DDC912EE-D1A8-4189-A915-F0EAA620FD9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DD4AEBF-37A3-460A-ACFF-F8F22903C7CC}" type="pres">
      <dgm:prSet presAssocID="{DDC912EE-D1A8-4189-A915-F0EAA620FD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D25F-9B17-48D0-BD97-91B17ECBEFCB}" type="pres">
      <dgm:prSet presAssocID="{DDC912EE-D1A8-4189-A915-F0EAA620FD92}" presName="negativeSpace" presStyleCnt="0"/>
      <dgm:spPr/>
      <dgm:t>
        <a:bodyPr/>
        <a:lstStyle/>
        <a:p>
          <a:endParaRPr lang="ru-RU"/>
        </a:p>
      </dgm:t>
    </dgm:pt>
    <dgm:pt modelId="{FADF121D-7A6E-4B42-84A8-C393D247CDC7}" type="pres">
      <dgm:prSet presAssocID="{DDC912EE-D1A8-4189-A915-F0EAA620FD92}" presName="childText" presStyleLbl="conFgAcc1" presStyleIdx="2" presStyleCnt="3" custScaleX="79525">
        <dgm:presLayoutVars>
          <dgm:bulletEnabled val="1"/>
        </dgm:presLayoutVars>
      </dgm:prSet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</dgm:ptLst>
  <dgm:cxnLst>
    <dgm:cxn modelId="{BC6B78BE-346F-4903-805D-22988BB4E2F3}" type="presOf" srcId="{DDB58F20-CB1F-4C9F-9962-5D4AB1B721EE}" destId="{5054045E-29B1-483B-B429-71535F6B0F41}" srcOrd="0" destOrd="0" presId="urn:microsoft.com/office/officeart/2005/8/layout/list1"/>
    <dgm:cxn modelId="{6232D12C-B770-459D-B55A-176D3F1B0558}" type="presOf" srcId="{F8F4E45D-7FAB-4F91-91BC-2181D34C9D7A}" destId="{207F6841-C53C-4874-9A09-FE231B053D03}" srcOrd="1" destOrd="0" presId="urn:microsoft.com/office/officeart/2005/8/layout/list1"/>
    <dgm:cxn modelId="{C4730091-9433-419B-BBF4-AACCA9171D74}" srcId="{DDB58F20-CB1F-4C9F-9962-5D4AB1B721EE}" destId="{DDC912EE-D1A8-4189-A915-F0EAA620FD92}" srcOrd="2" destOrd="0" parTransId="{332AB4C9-642A-42E9-A088-7819AAC216AA}" sibTransId="{31D0D6C0-9DCA-4AC9-BD9E-D9B5C8EF1A47}"/>
    <dgm:cxn modelId="{0D423755-EA48-4023-B017-96EE165B386C}" srcId="{DDB58F20-CB1F-4C9F-9962-5D4AB1B721EE}" destId="{F8F4E45D-7FAB-4F91-91BC-2181D34C9D7A}" srcOrd="0" destOrd="0" parTransId="{87F363F1-1660-4516-81D4-D6AC1714004A}" sibTransId="{84813860-66BB-4648-8C06-E91CF89DFEC2}"/>
    <dgm:cxn modelId="{CBD91AA0-ECA2-4821-B470-5BA6A8F3CAB6}" type="presOf" srcId="{DDC912EE-D1A8-4189-A915-F0EAA620FD92}" destId="{A71F853C-D4DA-4609-B128-97027B0E6839}" srcOrd="0" destOrd="0" presId="urn:microsoft.com/office/officeart/2005/8/layout/list1"/>
    <dgm:cxn modelId="{792ED844-8F58-4873-9261-1B42188C69D3}" type="presOf" srcId="{DDC912EE-D1A8-4189-A915-F0EAA620FD92}" destId="{DDD4AEBF-37A3-460A-ACFF-F8F22903C7CC}" srcOrd="1" destOrd="0" presId="urn:microsoft.com/office/officeart/2005/8/layout/list1"/>
    <dgm:cxn modelId="{CB55EED5-086B-4513-99A0-139CB56913A5}" type="presOf" srcId="{F8F4E45D-7FAB-4F91-91BC-2181D34C9D7A}" destId="{DFB70AAB-55C8-41F4-A10A-19664E43AF1A}" srcOrd="0" destOrd="0" presId="urn:microsoft.com/office/officeart/2005/8/layout/list1"/>
    <dgm:cxn modelId="{D80D9E88-DCEC-41A0-ADDC-6014B868FE01}" srcId="{DDB58F20-CB1F-4C9F-9962-5D4AB1B721EE}" destId="{C41401FF-E020-4780-8998-BB970B837317}" srcOrd="1" destOrd="0" parTransId="{ABB12DEC-4C79-47D5-92A5-256F26D370D7}" sibTransId="{673ECF5B-02A5-4ABF-8B0A-E04D2546BEB0}"/>
    <dgm:cxn modelId="{7FF52F0C-34DC-431E-A04E-2E11A6D293BB}" type="presOf" srcId="{C41401FF-E020-4780-8998-BB970B837317}" destId="{4FE1E84C-9DFA-4903-AAF4-114410DC1CFF}" srcOrd="1" destOrd="0" presId="urn:microsoft.com/office/officeart/2005/8/layout/list1"/>
    <dgm:cxn modelId="{DF7ED358-2DE4-48F2-969E-96F32D1963CE}" type="presOf" srcId="{C41401FF-E020-4780-8998-BB970B837317}" destId="{6E49DCC7-3A63-4F22-AF44-1C44FDFA664E}" srcOrd="0" destOrd="0" presId="urn:microsoft.com/office/officeart/2005/8/layout/list1"/>
    <dgm:cxn modelId="{4CFF433B-B23E-4ED6-8937-5BEB5C173BA7}" type="presParOf" srcId="{5054045E-29B1-483B-B429-71535F6B0F41}" destId="{3C7959BD-FB84-43DA-B864-4E2326A2F802}" srcOrd="0" destOrd="0" presId="urn:microsoft.com/office/officeart/2005/8/layout/list1"/>
    <dgm:cxn modelId="{AA3A0A55-B457-4F97-BC08-2F9A9D1A05DF}" type="presParOf" srcId="{3C7959BD-FB84-43DA-B864-4E2326A2F802}" destId="{DFB70AAB-55C8-41F4-A10A-19664E43AF1A}" srcOrd="0" destOrd="0" presId="urn:microsoft.com/office/officeart/2005/8/layout/list1"/>
    <dgm:cxn modelId="{6E4FC981-B39F-4A1F-BE6E-4A9B2169C235}" type="presParOf" srcId="{3C7959BD-FB84-43DA-B864-4E2326A2F802}" destId="{207F6841-C53C-4874-9A09-FE231B053D03}" srcOrd="1" destOrd="0" presId="urn:microsoft.com/office/officeart/2005/8/layout/list1"/>
    <dgm:cxn modelId="{78D56C92-7140-474B-BCB9-A4E24E6F88E0}" type="presParOf" srcId="{5054045E-29B1-483B-B429-71535F6B0F41}" destId="{9D39B12F-8FFA-4290-A7BD-4DD3A4DA038D}" srcOrd="1" destOrd="0" presId="urn:microsoft.com/office/officeart/2005/8/layout/list1"/>
    <dgm:cxn modelId="{CF8D8009-05AD-4CB2-9543-0374A5C9DDF0}" type="presParOf" srcId="{5054045E-29B1-483B-B429-71535F6B0F41}" destId="{C5E1CBE4-FB13-49A6-8BC0-1DA81E409B5C}" srcOrd="2" destOrd="0" presId="urn:microsoft.com/office/officeart/2005/8/layout/list1"/>
    <dgm:cxn modelId="{5801A8F0-5B45-478E-9774-4104F169C9EE}" type="presParOf" srcId="{5054045E-29B1-483B-B429-71535F6B0F41}" destId="{0B6889B0-B948-4F37-A885-0A98931E4402}" srcOrd="3" destOrd="0" presId="urn:microsoft.com/office/officeart/2005/8/layout/list1"/>
    <dgm:cxn modelId="{13B289CB-3E57-4690-9C2E-98BEC8EDFF45}" type="presParOf" srcId="{5054045E-29B1-483B-B429-71535F6B0F41}" destId="{59D0CB4E-DA60-4CBF-9F7F-79DBB9D7FCCD}" srcOrd="4" destOrd="0" presId="urn:microsoft.com/office/officeart/2005/8/layout/list1"/>
    <dgm:cxn modelId="{955E0B78-7903-4713-AF4E-CB4E7864A93C}" type="presParOf" srcId="{59D0CB4E-DA60-4CBF-9F7F-79DBB9D7FCCD}" destId="{6E49DCC7-3A63-4F22-AF44-1C44FDFA664E}" srcOrd="0" destOrd="0" presId="urn:microsoft.com/office/officeart/2005/8/layout/list1"/>
    <dgm:cxn modelId="{1BBF879B-95BC-429D-814E-5C4CCEE98790}" type="presParOf" srcId="{59D0CB4E-DA60-4CBF-9F7F-79DBB9D7FCCD}" destId="{4FE1E84C-9DFA-4903-AAF4-114410DC1CFF}" srcOrd="1" destOrd="0" presId="urn:microsoft.com/office/officeart/2005/8/layout/list1"/>
    <dgm:cxn modelId="{84D1E7C4-91CE-4C74-BD8F-F3A30C38E0CD}" type="presParOf" srcId="{5054045E-29B1-483B-B429-71535F6B0F41}" destId="{EB674AF0-84EC-421E-A86B-E3132C946510}" srcOrd="5" destOrd="0" presId="urn:microsoft.com/office/officeart/2005/8/layout/list1"/>
    <dgm:cxn modelId="{0F909D42-770D-401C-B7AB-59C8249E21FB}" type="presParOf" srcId="{5054045E-29B1-483B-B429-71535F6B0F41}" destId="{9C43C8AA-89B8-4459-A736-182E390082BE}" srcOrd="6" destOrd="0" presId="urn:microsoft.com/office/officeart/2005/8/layout/list1"/>
    <dgm:cxn modelId="{0633D7CB-6CBB-49D0-80B0-78520C884DDD}" type="presParOf" srcId="{5054045E-29B1-483B-B429-71535F6B0F41}" destId="{0589A04C-6D89-4C91-92F5-BAE3956B5445}" srcOrd="7" destOrd="0" presId="urn:microsoft.com/office/officeart/2005/8/layout/list1"/>
    <dgm:cxn modelId="{86F56F3E-3CE1-4E2D-AF57-FC8265C29FFB}" type="presParOf" srcId="{5054045E-29B1-483B-B429-71535F6B0F41}" destId="{CEC2BEA9-BBC4-4EDD-8F4E-9FB4D89335FA}" srcOrd="8" destOrd="0" presId="urn:microsoft.com/office/officeart/2005/8/layout/list1"/>
    <dgm:cxn modelId="{2564D0E1-26AD-43FB-9E1F-1F48FEAFC632}" type="presParOf" srcId="{CEC2BEA9-BBC4-4EDD-8F4E-9FB4D89335FA}" destId="{A71F853C-D4DA-4609-B128-97027B0E6839}" srcOrd="0" destOrd="0" presId="urn:microsoft.com/office/officeart/2005/8/layout/list1"/>
    <dgm:cxn modelId="{0F589219-1569-45F2-8B3F-CB10A74A28DA}" type="presParOf" srcId="{CEC2BEA9-BBC4-4EDD-8F4E-9FB4D89335FA}" destId="{DDD4AEBF-37A3-460A-ACFF-F8F22903C7CC}" srcOrd="1" destOrd="0" presId="urn:microsoft.com/office/officeart/2005/8/layout/list1"/>
    <dgm:cxn modelId="{813DFDA3-4531-45BB-8DBF-FC17686F20C0}" type="presParOf" srcId="{5054045E-29B1-483B-B429-71535F6B0F41}" destId="{15A8D25F-9B17-48D0-BD97-91B17ECBEFCB}" srcOrd="9" destOrd="0" presId="urn:microsoft.com/office/officeart/2005/8/layout/list1"/>
    <dgm:cxn modelId="{DF4F4285-0D1E-47AC-8EA6-3993738F9312}" type="presParOf" srcId="{5054045E-29B1-483B-B429-71535F6B0F41}" destId="{FADF121D-7A6E-4B42-84A8-C393D247CD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8DD53A-7BD5-4351-868F-856C3EBEC2F4}" type="doc">
      <dgm:prSet loTypeId="urn:microsoft.com/office/officeart/2005/8/layout/target1" loCatId="relationship" qsTypeId="urn:microsoft.com/office/officeart/2005/8/quickstyle/3d1" qsCatId="3D" csTypeId="urn:microsoft.com/office/officeart/2005/8/colors/colorful4" csCatId="colorful" phldr="1"/>
      <dgm:spPr/>
    </dgm:pt>
    <dgm:pt modelId="{74B1F97E-1F6C-4131-8248-3BE5B5A41099}">
      <dgm:prSet phldrT="[Текст]"/>
      <dgm:spPr/>
      <dgm:t>
        <a:bodyPr/>
        <a:lstStyle/>
        <a:p>
          <a:r>
            <a:rPr lang="ru-RU" dirty="0" smtClean="0"/>
            <a:t>2-5% на </a:t>
          </a:r>
          <a:r>
            <a:rPr lang="ru-RU" dirty="0" err="1" smtClean="0"/>
            <a:t>постсоціалістичні</a:t>
          </a:r>
          <a:r>
            <a:rPr lang="ru-RU" dirty="0" smtClean="0"/>
            <a:t> </a:t>
          </a:r>
          <a:r>
            <a:rPr lang="ru-RU" dirty="0" err="1" smtClean="0"/>
            <a:t>країни</a:t>
          </a:r>
          <a:endParaRPr lang="ru-RU" dirty="0"/>
        </a:p>
      </dgm:t>
    </dgm:pt>
    <dgm:pt modelId="{A7AD9639-22F8-4FF2-BAE7-142185FA260C}" type="parTrans" cxnId="{03256F5C-3631-4D55-8748-B89EEB9F058B}">
      <dgm:prSet/>
      <dgm:spPr/>
      <dgm:t>
        <a:bodyPr/>
        <a:lstStyle/>
        <a:p>
          <a:endParaRPr lang="ru-RU"/>
        </a:p>
      </dgm:t>
    </dgm:pt>
    <dgm:pt modelId="{CA2A5354-5536-4734-90F2-C374586F5CCE}" type="sibTrans" cxnId="{03256F5C-3631-4D55-8748-B89EEB9F058B}">
      <dgm:prSet/>
      <dgm:spPr/>
      <dgm:t>
        <a:bodyPr/>
        <a:lstStyle/>
        <a:p>
          <a:endParaRPr lang="ru-RU"/>
        </a:p>
      </dgm:t>
    </dgm:pt>
    <dgm:pt modelId="{DE2656EE-1153-48FA-84DC-CAE90909C949}">
      <dgm:prSet phldrT="[Текст]"/>
      <dgm:spPr/>
      <dgm:t>
        <a:bodyPr/>
        <a:lstStyle/>
        <a:p>
          <a:r>
            <a:rPr lang="ru-RU" dirty="0" smtClean="0"/>
            <a:t>25-30% - на </a:t>
          </a:r>
          <a:r>
            <a:rPr lang="ru-RU" dirty="0" err="1" smtClean="0"/>
            <a:t>країни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розвиваються</a:t>
          </a:r>
          <a:endParaRPr lang="ru-RU" dirty="0"/>
        </a:p>
      </dgm:t>
    </dgm:pt>
    <dgm:pt modelId="{47DC0F28-3D49-4DA5-9D0D-436B675F6A1A}" type="parTrans" cxnId="{073EF4C3-58FB-45D0-A6DB-54346FD7B8F6}">
      <dgm:prSet/>
      <dgm:spPr/>
      <dgm:t>
        <a:bodyPr/>
        <a:lstStyle/>
        <a:p>
          <a:endParaRPr lang="ru-RU"/>
        </a:p>
      </dgm:t>
    </dgm:pt>
    <dgm:pt modelId="{11F8ABA7-D2F0-4873-942E-3A08691719A8}" type="sibTrans" cxnId="{073EF4C3-58FB-45D0-A6DB-54346FD7B8F6}">
      <dgm:prSet/>
      <dgm:spPr/>
      <dgm:t>
        <a:bodyPr/>
        <a:lstStyle/>
        <a:p>
          <a:endParaRPr lang="ru-RU"/>
        </a:p>
      </dgm:t>
    </dgm:pt>
    <dgm:pt modelId="{699C5588-AFA2-4318-8D96-3B6266780D5F}" type="pres">
      <dgm:prSet presAssocID="{298DD53A-7BD5-4351-868F-856C3EBEC2F4}" presName="composite" presStyleCnt="0">
        <dgm:presLayoutVars>
          <dgm:chMax val="5"/>
          <dgm:dir/>
          <dgm:resizeHandles val="exact"/>
        </dgm:presLayoutVars>
      </dgm:prSet>
      <dgm:spPr/>
    </dgm:pt>
    <dgm:pt modelId="{21073A15-CAFE-4C23-A301-DA17768D5614}" type="pres">
      <dgm:prSet presAssocID="{74B1F97E-1F6C-4131-8248-3BE5B5A41099}" presName="circle1" presStyleLbl="lnNode1" presStyleIdx="0" presStyleCnt="2"/>
      <dgm:spPr/>
    </dgm:pt>
    <dgm:pt modelId="{2C23BAD0-136C-445C-B175-BC755BE697BF}" type="pres">
      <dgm:prSet presAssocID="{74B1F97E-1F6C-4131-8248-3BE5B5A41099}" presName="text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66233-98C8-4B5A-94D5-3598D16E9EBB}" type="pres">
      <dgm:prSet presAssocID="{74B1F97E-1F6C-4131-8248-3BE5B5A41099}" presName="line1" presStyleLbl="callout" presStyleIdx="0" presStyleCnt="4"/>
      <dgm:spPr/>
    </dgm:pt>
    <dgm:pt modelId="{91FF5AF4-90AE-4E72-9807-8DE942144BCD}" type="pres">
      <dgm:prSet presAssocID="{74B1F97E-1F6C-4131-8248-3BE5B5A41099}" presName="d1" presStyleLbl="callout" presStyleIdx="1" presStyleCnt="4"/>
      <dgm:spPr/>
    </dgm:pt>
    <dgm:pt modelId="{5F6A96F6-A359-4E52-A17C-8E8900956B50}" type="pres">
      <dgm:prSet presAssocID="{DE2656EE-1153-48FA-84DC-CAE90909C949}" presName="circle2" presStyleLbl="lnNode1" presStyleIdx="1" presStyleCnt="2"/>
      <dgm:spPr/>
    </dgm:pt>
    <dgm:pt modelId="{ECC6B60C-B81D-406F-AEC9-47B9F97E2EBA}" type="pres">
      <dgm:prSet presAssocID="{DE2656EE-1153-48FA-84DC-CAE90909C949}" presName="tex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62864-2BA9-493D-8481-483068F72C85}" type="pres">
      <dgm:prSet presAssocID="{DE2656EE-1153-48FA-84DC-CAE90909C949}" presName="line2" presStyleLbl="callout" presStyleIdx="2" presStyleCnt="4"/>
      <dgm:spPr/>
    </dgm:pt>
    <dgm:pt modelId="{CCDA524E-7EE3-46A2-AF26-C4E4AB264474}" type="pres">
      <dgm:prSet presAssocID="{DE2656EE-1153-48FA-84DC-CAE90909C949}" presName="d2" presStyleLbl="callout" presStyleIdx="3" presStyleCnt="4"/>
      <dgm:spPr/>
    </dgm:pt>
  </dgm:ptLst>
  <dgm:cxnLst>
    <dgm:cxn modelId="{CF6619E5-111F-4201-A00C-00A5BB03841D}" type="presOf" srcId="{DE2656EE-1153-48FA-84DC-CAE90909C949}" destId="{ECC6B60C-B81D-406F-AEC9-47B9F97E2EBA}" srcOrd="0" destOrd="0" presId="urn:microsoft.com/office/officeart/2005/8/layout/target1"/>
    <dgm:cxn modelId="{03256F5C-3631-4D55-8748-B89EEB9F058B}" srcId="{298DD53A-7BD5-4351-868F-856C3EBEC2F4}" destId="{74B1F97E-1F6C-4131-8248-3BE5B5A41099}" srcOrd="0" destOrd="0" parTransId="{A7AD9639-22F8-4FF2-BAE7-142185FA260C}" sibTransId="{CA2A5354-5536-4734-90F2-C374586F5CCE}"/>
    <dgm:cxn modelId="{E3532202-E967-4135-B056-223075739163}" type="presOf" srcId="{298DD53A-7BD5-4351-868F-856C3EBEC2F4}" destId="{699C5588-AFA2-4318-8D96-3B6266780D5F}" srcOrd="0" destOrd="0" presId="urn:microsoft.com/office/officeart/2005/8/layout/target1"/>
    <dgm:cxn modelId="{073EF4C3-58FB-45D0-A6DB-54346FD7B8F6}" srcId="{298DD53A-7BD5-4351-868F-856C3EBEC2F4}" destId="{DE2656EE-1153-48FA-84DC-CAE90909C949}" srcOrd="1" destOrd="0" parTransId="{47DC0F28-3D49-4DA5-9D0D-436B675F6A1A}" sibTransId="{11F8ABA7-D2F0-4873-942E-3A08691719A8}"/>
    <dgm:cxn modelId="{373D42FB-994C-4551-9B33-3A32CFB64580}" type="presOf" srcId="{74B1F97E-1F6C-4131-8248-3BE5B5A41099}" destId="{2C23BAD0-136C-445C-B175-BC755BE697BF}" srcOrd="0" destOrd="0" presId="urn:microsoft.com/office/officeart/2005/8/layout/target1"/>
    <dgm:cxn modelId="{385B2EF6-376A-4A55-ADBA-33CA4ADA2C3D}" type="presParOf" srcId="{699C5588-AFA2-4318-8D96-3B6266780D5F}" destId="{21073A15-CAFE-4C23-A301-DA17768D5614}" srcOrd="0" destOrd="0" presId="urn:microsoft.com/office/officeart/2005/8/layout/target1"/>
    <dgm:cxn modelId="{527FBC6D-A725-4563-A691-0B78D9699A43}" type="presParOf" srcId="{699C5588-AFA2-4318-8D96-3B6266780D5F}" destId="{2C23BAD0-136C-445C-B175-BC755BE697BF}" srcOrd="1" destOrd="0" presId="urn:microsoft.com/office/officeart/2005/8/layout/target1"/>
    <dgm:cxn modelId="{AF3847C1-A288-489D-8F66-9420D7DA2B5C}" type="presParOf" srcId="{699C5588-AFA2-4318-8D96-3B6266780D5F}" destId="{15F66233-98C8-4B5A-94D5-3598D16E9EBB}" srcOrd="2" destOrd="0" presId="urn:microsoft.com/office/officeart/2005/8/layout/target1"/>
    <dgm:cxn modelId="{DD165BAD-3B94-4E8D-8F9B-59133F7B2D60}" type="presParOf" srcId="{699C5588-AFA2-4318-8D96-3B6266780D5F}" destId="{91FF5AF4-90AE-4E72-9807-8DE942144BCD}" srcOrd="3" destOrd="0" presId="urn:microsoft.com/office/officeart/2005/8/layout/target1"/>
    <dgm:cxn modelId="{571589F0-2264-44BD-A1F1-B5E11229E25B}" type="presParOf" srcId="{699C5588-AFA2-4318-8D96-3B6266780D5F}" destId="{5F6A96F6-A359-4E52-A17C-8E8900956B50}" srcOrd="4" destOrd="0" presId="urn:microsoft.com/office/officeart/2005/8/layout/target1"/>
    <dgm:cxn modelId="{0E4F32B9-6EA4-4004-8637-21B08B6FC037}" type="presParOf" srcId="{699C5588-AFA2-4318-8D96-3B6266780D5F}" destId="{ECC6B60C-B81D-406F-AEC9-47B9F97E2EBA}" srcOrd="5" destOrd="0" presId="urn:microsoft.com/office/officeart/2005/8/layout/target1"/>
    <dgm:cxn modelId="{1D7E0014-0978-4101-9197-F2D2A6C17A2A}" type="presParOf" srcId="{699C5588-AFA2-4318-8D96-3B6266780D5F}" destId="{94262864-2BA9-493D-8481-483068F72C85}" srcOrd="6" destOrd="0" presId="urn:microsoft.com/office/officeart/2005/8/layout/target1"/>
    <dgm:cxn modelId="{6560487A-84B6-4C53-9685-CE9E72E3260A}" type="presParOf" srcId="{699C5588-AFA2-4318-8D96-3B6266780D5F}" destId="{CCDA524E-7EE3-46A2-AF26-C4E4AB26447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B9276-CCB2-42F0-9C8F-81DF9624E61D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51CDCC-9B07-48D3-8A39-4DC4C10F35DA}">
      <dgm:prSet phldrT="[Текст]" phldr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1E47926-8437-439A-9230-95A89F576E7C}" type="parTrans" cxnId="{95013338-4DFD-48F3-B4FF-27E629B27BBA}">
      <dgm:prSet/>
      <dgm:spPr/>
      <dgm:t>
        <a:bodyPr/>
        <a:lstStyle/>
        <a:p>
          <a:endParaRPr lang="ru-RU"/>
        </a:p>
      </dgm:t>
    </dgm:pt>
    <dgm:pt modelId="{E24CC81E-1F5C-4996-A4C4-4DC555C178A4}" type="sibTrans" cxnId="{95013338-4DFD-48F3-B4FF-27E629B27BBA}">
      <dgm:prSet/>
      <dgm:spPr/>
      <dgm:t>
        <a:bodyPr/>
        <a:lstStyle/>
        <a:p>
          <a:endParaRPr lang="ru-RU"/>
        </a:p>
      </dgm:t>
    </dgm:pt>
    <dgm:pt modelId="{2B9F2364-B90D-4B46-9D3B-FFF13AFD9E32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США – 589, 4</a:t>
          </a:r>
          <a:endParaRPr lang="ru-RU" dirty="0"/>
        </a:p>
      </dgm:t>
    </dgm:pt>
    <dgm:pt modelId="{9A950582-AFD3-4676-A03A-0CBD82953022}" type="parTrans" cxnId="{06594C96-D3F4-4F2D-8DD9-A8F04CBB5296}">
      <dgm:prSet/>
      <dgm:spPr/>
      <dgm:t>
        <a:bodyPr/>
        <a:lstStyle/>
        <a:p>
          <a:endParaRPr lang="ru-RU"/>
        </a:p>
      </dgm:t>
    </dgm:pt>
    <dgm:pt modelId="{47AA9ED7-20F7-4E08-BCA5-43D2DA12339B}" type="sibTrans" cxnId="{06594C96-D3F4-4F2D-8DD9-A8F04CBB5296}">
      <dgm:prSet/>
      <dgm:spPr/>
      <dgm:t>
        <a:bodyPr/>
        <a:lstStyle/>
        <a:p>
          <a:endParaRPr lang="ru-RU"/>
        </a:p>
      </dgm:t>
    </dgm:pt>
    <dgm:pt modelId="{4C4C414F-CD99-48A8-BC00-25BFB12F4C46}">
      <dgm:prSet phldrT="[Текст]" phldr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 dirty="0"/>
        </a:p>
      </dgm:t>
    </dgm:pt>
    <dgm:pt modelId="{2EB00C42-DCCD-4BB9-8B27-574128151291}" type="parTrans" cxnId="{156133A5-3783-4E41-B0A2-C969F7316B3C}">
      <dgm:prSet/>
      <dgm:spPr/>
      <dgm:t>
        <a:bodyPr/>
        <a:lstStyle/>
        <a:p>
          <a:endParaRPr lang="ru-RU"/>
        </a:p>
      </dgm:t>
    </dgm:pt>
    <dgm:pt modelId="{2859A471-E278-41BB-8993-FED232D7C229}" type="sibTrans" cxnId="{156133A5-3783-4E41-B0A2-C969F7316B3C}">
      <dgm:prSet/>
      <dgm:spPr/>
      <dgm:t>
        <a:bodyPr/>
        <a:lstStyle/>
        <a:p>
          <a:endParaRPr lang="ru-RU"/>
        </a:p>
      </dgm:t>
    </dgm:pt>
    <dgm:pt modelId="{30294BA1-FF42-444D-A7E7-159D8614EE18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err="1" smtClean="0"/>
            <a:t>Нідерланди</a:t>
          </a:r>
          <a:r>
            <a:rPr lang="ru-RU" dirty="0" smtClean="0"/>
            <a:t> – 301,0</a:t>
          </a:r>
          <a:endParaRPr lang="ru-RU" dirty="0"/>
        </a:p>
      </dgm:t>
    </dgm:pt>
    <dgm:pt modelId="{7B0E1A58-02D2-45B3-9E21-1E5055132B71}" type="parTrans" cxnId="{0D01998E-C20F-48C6-A6E0-5CB640494498}">
      <dgm:prSet/>
      <dgm:spPr/>
      <dgm:t>
        <a:bodyPr/>
        <a:lstStyle/>
        <a:p>
          <a:endParaRPr lang="ru-RU"/>
        </a:p>
      </dgm:t>
    </dgm:pt>
    <dgm:pt modelId="{15F12382-B66E-4F18-B0A2-8E415EFEBE4A}" type="sibTrans" cxnId="{0D01998E-C20F-48C6-A6E0-5CB640494498}">
      <dgm:prSet/>
      <dgm:spPr/>
      <dgm:t>
        <a:bodyPr/>
        <a:lstStyle/>
        <a:p>
          <a:endParaRPr lang="ru-RU"/>
        </a:p>
      </dgm:t>
    </dgm:pt>
    <dgm:pt modelId="{62EA9D31-B942-4BE5-A26C-CC1EC50DF897}">
      <dgm:prSet phldrT="[Текст]" phldr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ru-RU" dirty="0"/>
        </a:p>
      </dgm:t>
    </dgm:pt>
    <dgm:pt modelId="{F0B07409-183F-45E7-91EE-88A521CF9D5B}" type="parTrans" cxnId="{D058E60B-0117-416D-90A7-87AC36780191}">
      <dgm:prSet/>
      <dgm:spPr/>
      <dgm:t>
        <a:bodyPr/>
        <a:lstStyle/>
        <a:p>
          <a:endParaRPr lang="ru-RU"/>
        </a:p>
      </dgm:t>
    </dgm:pt>
    <dgm:pt modelId="{C6A57110-3A3A-4B84-A74F-2AA8C835938F}" type="sibTrans" cxnId="{D058E60B-0117-416D-90A7-87AC36780191}">
      <dgm:prSet/>
      <dgm:spPr/>
      <dgm:t>
        <a:bodyPr/>
        <a:lstStyle/>
        <a:p>
          <a:endParaRPr lang="ru-RU"/>
        </a:p>
      </dgm:t>
    </dgm:pt>
    <dgm:pt modelId="{F565E9CF-F3DC-4447-96BF-E3D8B6ABD6AA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err="1" smtClean="0"/>
            <a:t>Німеччина</a:t>
          </a:r>
          <a:r>
            <a:rPr lang="ru-RU" dirty="0" smtClean="0"/>
            <a:t> – 229,5</a:t>
          </a:r>
          <a:endParaRPr lang="ru-RU" dirty="0"/>
        </a:p>
      </dgm:t>
    </dgm:pt>
    <dgm:pt modelId="{15AA0F91-1D98-470F-820F-41E3323025FF}" type="parTrans" cxnId="{BE92171C-1679-4D07-89B8-0EE59E31EACB}">
      <dgm:prSet/>
      <dgm:spPr/>
      <dgm:t>
        <a:bodyPr/>
        <a:lstStyle/>
        <a:p>
          <a:endParaRPr lang="ru-RU"/>
        </a:p>
      </dgm:t>
    </dgm:pt>
    <dgm:pt modelId="{3BAE9809-546B-4F94-9807-8151E193148D}" type="sibTrans" cxnId="{BE92171C-1679-4D07-89B8-0EE59E31EACB}">
      <dgm:prSet/>
      <dgm:spPr/>
      <dgm:t>
        <a:bodyPr/>
        <a:lstStyle/>
        <a:p>
          <a:endParaRPr lang="ru-RU"/>
        </a:p>
      </dgm:t>
    </dgm:pt>
    <dgm:pt modelId="{6C5D6228-440C-446A-8CD4-D25DB41B2F4B}">
      <dgm:prSet phldrT="[Текст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 dirty="0"/>
        </a:p>
      </dgm:t>
    </dgm:pt>
    <dgm:pt modelId="{404F38F7-F775-4E5E-8ED6-B28C9622E0B3}" type="parTrans" cxnId="{D349519C-B20F-4CAF-A8DE-6FBB92838FB2}">
      <dgm:prSet/>
      <dgm:spPr/>
      <dgm:t>
        <a:bodyPr/>
        <a:lstStyle/>
        <a:p>
          <a:endParaRPr lang="ru-RU"/>
        </a:p>
      </dgm:t>
    </dgm:pt>
    <dgm:pt modelId="{7FED67EE-3AAD-457A-B4A1-3C0F47BF50E3}" type="sibTrans" cxnId="{D349519C-B20F-4CAF-A8DE-6FBB92838FB2}">
      <dgm:prSet/>
      <dgm:spPr/>
      <dgm:t>
        <a:bodyPr/>
        <a:lstStyle/>
        <a:p>
          <a:endParaRPr lang="ru-RU"/>
        </a:p>
      </dgm:t>
    </dgm:pt>
    <dgm:pt modelId="{E9E3E39A-FC09-4742-98EB-A51CE509590D}">
      <dgm:prSet phldrT="[Текст]"/>
      <dgm:spPr>
        <a:ln>
          <a:solidFill>
            <a:srgbClr val="00B0F0"/>
          </a:solidFill>
        </a:ln>
      </dgm:spPr>
      <dgm:t>
        <a:bodyPr/>
        <a:lstStyle/>
        <a:p>
          <a:r>
            <a:rPr lang="ru-RU" dirty="0" smtClean="0"/>
            <a:t>Велика </a:t>
          </a:r>
          <a:r>
            <a:rPr lang="ru-RU" dirty="0" err="1" smtClean="0"/>
            <a:t>Британія</a:t>
          </a:r>
          <a:r>
            <a:rPr lang="ru-RU" dirty="0" smtClean="0"/>
            <a:t> –243, 4</a:t>
          </a:r>
          <a:endParaRPr lang="ru-RU" dirty="0"/>
        </a:p>
      </dgm:t>
    </dgm:pt>
    <dgm:pt modelId="{FE4B9605-3633-403A-82B1-6CE01D214287}" type="parTrans" cxnId="{57BEF0F6-6D90-4468-B132-8EC9A3168C7C}">
      <dgm:prSet/>
      <dgm:spPr/>
      <dgm:t>
        <a:bodyPr/>
        <a:lstStyle/>
        <a:p>
          <a:endParaRPr lang="ru-RU"/>
        </a:p>
      </dgm:t>
    </dgm:pt>
    <dgm:pt modelId="{4BBB3600-2E00-4FDF-BC56-EB49F6BCE4A3}" type="sibTrans" cxnId="{57BEF0F6-6D90-4468-B132-8EC9A3168C7C}">
      <dgm:prSet/>
      <dgm:spPr/>
      <dgm:t>
        <a:bodyPr/>
        <a:lstStyle/>
        <a:p>
          <a:endParaRPr lang="ru-RU"/>
        </a:p>
      </dgm:t>
    </dgm:pt>
    <dgm:pt modelId="{928507AE-D3DB-4C15-BD1F-897C94D4A517}">
      <dgm:prSet phldrT="[Текст]"/>
      <dgm:spPr/>
      <dgm:t>
        <a:bodyPr/>
        <a:lstStyle/>
        <a:p>
          <a:endParaRPr lang="ru-RU" dirty="0"/>
        </a:p>
      </dgm:t>
    </dgm:pt>
    <dgm:pt modelId="{116E0DA4-2740-4AAC-8EB2-D6BAD3C52346}" type="parTrans" cxnId="{5D88BA60-74A9-4A5C-A52C-F08219BD8A2A}">
      <dgm:prSet/>
      <dgm:spPr/>
      <dgm:t>
        <a:bodyPr/>
        <a:lstStyle/>
        <a:p>
          <a:endParaRPr lang="ru-RU"/>
        </a:p>
      </dgm:t>
    </dgm:pt>
    <dgm:pt modelId="{FCE54494-6D17-4117-8DE5-EF1348624FF1}" type="sibTrans" cxnId="{5D88BA60-74A9-4A5C-A52C-F08219BD8A2A}">
      <dgm:prSet/>
      <dgm:spPr/>
      <dgm:t>
        <a:bodyPr/>
        <a:lstStyle/>
        <a:p>
          <a:endParaRPr lang="ru-RU"/>
        </a:p>
      </dgm:t>
    </dgm:pt>
    <dgm:pt modelId="{09C412EA-F403-4124-A058-8F8D9CC85FE7}">
      <dgm:prSet phldrT="[Текст]"/>
      <dgm:spPr/>
      <dgm:t>
        <a:bodyPr/>
        <a:lstStyle/>
        <a:p>
          <a:r>
            <a:rPr lang="ru-RU" smtClean="0"/>
            <a:t>Росія – 287,69</a:t>
          </a:r>
          <a:endParaRPr lang="ru-RU" dirty="0"/>
        </a:p>
      </dgm:t>
    </dgm:pt>
    <dgm:pt modelId="{F60666F8-DFA8-4696-8F47-0DCEBCD9FEC5}" type="parTrans" cxnId="{681480AE-52A4-4FFB-938B-0867CE555B98}">
      <dgm:prSet/>
      <dgm:spPr/>
      <dgm:t>
        <a:bodyPr/>
        <a:lstStyle/>
        <a:p>
          <a:endParaRPr lang="ru-RU"/>
        </a:p>
      </dgm:t>
    </dgm:pt>
    <dgm:pt modelId="{C14CFBC0-A90D-4ED0-9326-3E897C35D47C}" type="sibTrans" cxnId="{681480AE-52A4-4FFB-938B-0867CE555B98}">
      <dgm:prSet/>
      <dgm:spPr/>
      <dgm:t>
        <a:bodyPr/>
        <a:lstStyle/>
        <a:p>
          <a:endParaRPr lang="ru-RU"/>
        </a:p>
      </dgm:t>
    </dgm:pt>
    <dgm:pt modelId="{DA32AF0D-F633-4B54-81BE-125900D32357}">
      <dgm:prSet phldrT="[Текст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6ED1D735-F395-418C-B183-73A9BED42082}" type="parTrans" cxnId="{126FC47E-A7E0-45FA-AC5C-A175A0566F07}">
      <dgm:prSet/>
      <dgm:spPr/>
      <dgm:t>
        <a:bodyPr/>
        <a:lstStyle/>
        <a:p>
          <a:endParaRPr lang="ru-RU"/>
        </a:p>
      </dgm:t>
    </dgm:pt>
    <dgm:pt modelId="{43B55F29-83E0-4E1A-9ACA-87648555191F}" type="sibTrans" cxnId="{126FC47E-A7E0-45FA-AC5C-A175A0566F07}">
      <dgm:prSet/>
      <dgm:spPr/>
      <dgm:t>
        <a:bodyPr/>
        <a:lstStyle/>
        <a:p>
          <a:endParaRPr lang="ru-RU"/>
        </a:p>
      </dgm:t>
    </dgm:pt>
    <dgm:pt modelId="{17037DF5-CC71-441D-AC6B-899F9BCE0D48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err="1" smtClean="0"/>
            <a:t>Республіка</a:t>
          </a:r>
          <a:r>
            <a:rPr lang="ru-RU" dirty="0" smtClean="0"/>
            <a:t> Корея – 184,2</a:t>
          </a:r>
          <a:endParaRPr lang="ru-RU" dirty="0"/>
        </a:p>
      </dgm:t>
    </dgm:pt>
    <dgm:pt modelId="{926ECCC5-9844-417A-8EF4-761AEE0CBBB0}" type="parTrans" cxnId="{FA2C4F40-55A5-4FB1-9F74-AB2FF792EA90}">
      <dgm:prSet/>
      <dgm:spPr/>
      <dgm:t>
        <a:bodyPr/>
        <a:lstStyle/>
        <a:p>
          <a:endParaRPr lang="ru-RU"/>
        </a:p>
      </dgm:t>
    </dgm:pt>
    <dgm:pt modelId="{0EBEC94B-358F-4BCB-BB7D-B5D59A1355F5}" type="sibTrans" cxnId="{FA2C4F40-55A5-4FB1-9F74-AB2FF792EA90}">
      <dgm:prSet/>
      <dgm:spPr/>
      <dgm:t>
        <a:bodyPr/>
        <a:lstStyle/>
        <a:p>
          <a:endParaRPr lang="ru-RU"/>
        </a:p>
      </dgm:t>
    </dgm:pt>
    <dgm:pt modelId="{5A20549D-3E5B-4CD6-BC57-A20C3C61E5B8}">
      <dgm:prSet phldrT="[Текст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 dirty="0"/>
        </a:p>
      </dgm:t>
    </dgm:pt>
    <dgm:pt modelId="{E448AEDF-89CF-4D75-8957-57A462FCED66}" type="parTrans" cxnId="{BEA2FE73-C09B-4259-A23F-DC2BA8BC3676}">
      <dgm:prSet/>
      <dgm:spPr/>
      <dgm:t>
        <a:bodyPr/>
        <a:lstStyle/>
        <a:p>
          <a:endParaRPr lang="ru-RU"/>
        </a:p>
      </dgm:t>
    </dgm:pt>
    <dgm:pt modelId="{6C3B1B49-9C8E-4072-AD89-CCA9B2B00C0C}" type="sibTrans" cxnId="{BEA2FE73-C09B-4259-A23F-DC2BA8BC3676}">
      <dgm:prSet/>
      <dgm:spPr/>
      <dgm:t>
        <a:bodyPr/>
        <a:lstStyle/>
        <a:p>
          <a:endParaRPr lang="ru-RU"/>
        </a:p>
      </dgm:t>
    </dgm:pt>
    <dgm:pt modelId="{FFB5B19C-D667-4EF1-B238-C39200379EC6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err="1" smtClean="0"/>
            <a:t>Кіпр</a:t>
          </a:r>
          <a:r>
            <a:rPr lang="ru-RU" dirty="0" smtClean="0"/>
            <a:t> – 196,72</a:t>
          </a:r>
          <a:endParaRPr lang="ru-RU" dirty="0"/>
        </a:p>
      </dgm:t>
    </dgm:pt>
    <dgm:pt modelId="{0E0A69E2-CDAE-4FE9-9F1F-4E4A6C59ACBF}" type="parTrans" cxnId="{19C79CC9-B314-4AEB-A592-E94DE1124C39}">
      <dgm:prSet/>
      <dgm:spPr/>
      <dgm:t>
        <a:bodyPr/>
        <a:lstStyle/>
        <a:p>
          <a:endParaRPr lang="ru-RU"/>
        </a:p>
      </dgm:t>
    </dgm:pt>
    <dgm:pt modelId="{3DDC533C-6A31-4B3F-88D3-481BAB22171D}" type="sibTrans" cxnId="{19C79CC9-B314-4AEB-A592-E94DE1124C39}">
      <dgm:prSet/>
      <dgm:spPr/>
      <dgm:t>
        <a:bodyPr/>
        <a:lstStyle/>
        <a:p>
          <a:endParaRPr lang="ru-RU"/>
        </a:p>
      </dgm:t>
    </dgm:pt>
    <dgm:pt modelId="{D8D7C1CD-6870-42F8-BC40-843A2E3926A5}" type="pres">
      <dgm:prSet presAssocID="{D2EB9276-CCB2-42F0-9C8F-81DF9624E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88D2A-09F5-4A1D-A031-77CE3F5978D1}" type="pres">
      <dgm:prSet presAssocID="{8251CDCC-9B07-48D3-8A39-4DC4C10F35DA}" presName="composite" presStyleCnt="0"/>
      <dgm:spPr/>
      <dgm:t>
        <a:bodyPr/>
        <a:lstStyle/>
        <a:p>
          <a:endParaRPr lang="ru-RU"/>
        </a:p>
      </dgm:t>
    </dgm:pt>
    <dgm:pt modelId="{4A87E0B6-48AE-412A-822C-36620DF22ECF}" type="pres">
      <dgm:prSet presAssocID="{8251CDCC-9B07-48D3-8A39-4DC4C10F35D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3133-4993-482E-9E24-B2147BD66A9B}" type="pres">
      <dgm:prSet presAssocID="{8251CDCC-9B07-48D3-8A39-4DC4C10F35DA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E4A20-19E2-4FC1-A483-EB706C0B4670}" type="pres">
      <dgm:prSet presAssocID="{E24CC81E-1F5C-4996-A4C4-4DC555C178A4}" presName="sp" presStyleCnt="0"/>
      <dgm:spPr/>
      <dgm:t>
        <a:bodyPr/>
        <a:lstStyle/>
        <a:p>
          <a:endParaRPr lang="ru-RU"/>
        </a:p>
      </dgm:t>
    </dgm:pt>
    <dgm:pt modelId="{673CE761-A10A-426A-BBB8-B965BBEA7FE0}" type="pres">
      <dgm:prSet presAssocID="{4C4C414F-CD99-48A8-BC00-25BFB12F4C46}" presName="composite" presStyleCnt="0"/>
      <dgm:spPr/>
      <dgm:t>
        <a:bodyPr/>
        <a:lstStyle/>
        <a:p>
          <a:endParaRPr lang="ru-RU"/>
        </a:p>
      </dgm:t>
    </dgm:pt>
    <dgm:pt modelId="{0A9E8428-2F23-49CB-901B-6C5349CAA066}" type="pres">
      <dgm:prSet presAssocID="{4C4C414F-CD99-48A8-BC00-25BFB12F4C46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A85E7-06FE-4B6E-AADD-F9536A9785BB}" type="pres">
      <dgm:prSet presAssocID="{4C4C414F-CD99-48A8-BC00-25BFB12F4C46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FB4D0-360D-44D6-B24F-E71FC5CBFF71}" type="pres">
      <dgm:prSet presAssocID="{2859A471-E278-41BB-8993-FED232D7C229}" presName="sp" presStyleCnt="0"/>
      <dgm:spPr/>
      <dgm:t>
        <a:bodyPr/>
        <a:lstStyle/>
        <a:p>
          <a:endParaRPr lang="ru-RU"/>
        </a:p>
      </dgm:t>
    </dgm:pt>
    <dgm:pt modelId="{C32262EA-301A-47CF-8385-F9548E4EE391}" type="pres">
      <dgm:prSet presAssocID="{62EA9D31-B942-4BE5-A26C-CC1EC50DF897}" presName="composite" presStyleCnt="0"/>
      <dgm:spPr/>
      <dgm:t>
        <a:bodyPr/>
        <a:lstStyle/>
        <a:p>
          <a:endParaRPr lang="ru-RU"/>
        </a:p>
      </dgm:t>
    </dgm:pt>
    <dgm:pt modelId="{D7CA7254-0171-4ED4-9570-6AF2A87E05C6}" type="pres">
      <dgm:prSet presAssocID="{62EA9D31-B942-4BE5-A26C-CC1EC50DF89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67DBE-2A9E-4C2B-B68B-348E8722883D}" type="pres">
      <dgm:prSet presAssocID="{62EA9D31-B942-4BE5-A26C-CC1EC50DF89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F97EE-045C-463A-B9FA-84367523A445}" type="pres">
      <dgm:prSet presAssocID="{C6A57110-3A3A-4B84-A74F-2AA8C835938F}" presName="sp" presStyleCnt="0"/>
      <dgm:spPr/>
      <dgm:t>
        <a:bodyPr/>
        <a:lstStyle/>
        <a:p>
          <a:endParaRPr lang="ru-RU"/>
        </a:p>
      </dgm:t>
    </dgm:pt>
    <dgm:pt modelId="{4D6084A0-5B7C-4708-B63A-9EF604E73377}" type="pres">
      <dgm:prSet presAssocID="{6C5D6228-440C-446A-8CD4-D25DB41B2F4B}" presName="composite" presStyleCnt="0"/>
      <dgm:spPr/>
      <dgm:t>
        <a:bodyPr/>
        <a:lstStyle/>
        <a:p>
          <a:endParaRPr lang="ru-RU"/>
        </a:p>
      </dgm:t>
    </dgm:pt>
    <dgm:pt modelId="{DDE29450-04A9-4CDF-97D6-F6456BD6D0BA}" type="pres">
      <dgm:prSet presAssocID="{6C5D6228-440C-446A-8CD4-D25DB41B2F4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D25E1-B606-4F8D-BEAC-37149AA3F9C3}" type="pres">
      <dgm:prSet presAssocID="{6C5D6228-440C-446A-8CD4-D25DB41B2F4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50462-E353-4CC9-8EBE-8EDE99D09BA0}" type="pres">
      <dgm:prSet presAssocID="{7FED67EE-3AAD-457A-B4A1-3C0F47BF50E3}" presName="sp" presStyleCnt="0"/>
      <dgm:spPr/>
      <dgm:t>
        <a:bodyPr/>
        <a:lstStyle/>
        <a:p>
          <a:endParaRPr lang="ru-RU"/>
        </a:p>
      </dgm:t>
    </dgm:pt>
    <dgm:pt modelId="{F474F007-BCD0-4957-A8B2-62234B49F519}" type="pres">
      <dgm:prSet presAssocID="{928507AE-D3DB-4C15-BD1F-897C94D4A517}" presName="composite" presStyleCnt="0"/>
      <dgm:spPr/>
      <dgm:t>
        <a:bodyPr/>
        <a:lstStyle/>
        <a:p>
          <a:endParaRPr lang="ru-RU"/>
        </a:p>
      </dgm:t>
    </dgm:pt>
    <dgm:pt modelId="{26816F7B-79B8-4185-9FE5-4AC4A8C68091}" type="pres">
      <dgm:prSet presAssocID="{928507AE-D3DB-4C15-BD1F-897C94D4A51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A303C-7951-44A0-889B-9C318862AF8D}" type="pres">
      <dgm:prSet presAssocID="{928507AE-D3DB-4C15-BD1F-897C94D4A51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D483D-B401-42D0-A74F-B1E2541E4736}" type="pres">
      <dgm:prSet presAssocID="{FCE54494-6D17-4117-8DE5-EF1348624FF1}" presName="sp" presStyleCnt="0"/>
      <dgm:spPr/>
      <dgm:t>
        <a:bodyPr/>
        <a:lstStyle/>
        <a:p>
          <a:endParaRPr lang="ru-RU"/>
        </a:p>
      </dgm:t>
    </dgm:pt>
    <dgm:pt modelId="{04E45858-46F4-4FE7-B6E0-0F37A00A6A6C}" type="pres">
      <dgm:prSet presAssocID="{DA32AF0D-F633-4B54-81BE-125900D32357}" presName="composite" presStyleCnt="0"/>
      <dgm:spPr/>
      <dgm:t>
        <a:bodyPr/>
        <a:lstStyle/>
        <a:p>
          <a:endParaRPr lang="ru-RU"/>
        </a:p>
      </dgm:t>
    </dgm:pt>
    <dgm:pt modelId="{E9384B55-CB6E-426E-9537-C439503D370B}" type="pres">
      <dgm:prSet presAssocID="{DA32AF0D-F633-4B54-81BE-125900D3235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061DA-9F8C-4BC8-9AD8-E8170AEAFC31}" type="pres">
      <dgm:prSet presAssocID="{DA32AF0D-F633-4B54-81BE-125900D3235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1A437-1F78-4D8C-9271-92F1689AADBA}" type="pres">
      <dgm:prSet presAssocID="{43B55F29-83E0-4E1A-9ACA-87648555191F}" presName="sp" presStyleCnt="0"/>
      <dgm:spPr/>
      <dgm:t>
        <a:bodyPr/>
        <a:lstStyle/>
        <a:p>
          <a:endParaRPr lang="ru-RU"/>
        </a:p>
      </dgm:t>
    </dgm:pt>
    <dgm:pt modelId="{26F17EFA-BCED-457F-BD01-E5326BD6A825}" type="pres">
      <dgm:prSet presAssocID="{5A20549D-3E5B-4CD6-BC57-A20C3C61E5B8}" presName="composite" presStyleCnt="0"/>
      <dgm:spPr/>
      <dgm:t>
        <a:bodyPr/>
        <a:lstStyle/>
        <a:p>
          <a:endParaRPr lang="ru-RU"/>
        </a:p>
      </dgm:t>
    </dgm:pt>
    <dgm:pt modelId="{5CF4AC8F-A175-40CC-BC68-B3FE6CA783B0}" type="pres">
      <dgm:prSet presAssocID="{5A20549D-3E5B-4CD6-BC57-A20C3C61E5B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8E5E1-30B2-49D7-B2F2-61E43761D08B}" type="pres">
      <dgm:prSet presAssocID="{5A20549D-3E5B-4CD6-BC57-A20C3C61E5B8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3CF6C-2ED2-4F05-9AD1-5F33D396BEF7}" type="presOf" srcId="{4C4C414F-CD99-48A8-BC00-25BFB12F4C46}" destId="{0A9E8428-2F23-49CB-901B-6C5349CAA066}" srcOrd="0" destOrd="0" presId="urn:microsoft.com/office/officeart/2005/8/layout/chevron2"/>
    <dgm:cxn modelId="{9DC607F4-DC23-46D6-A66B-A4B5D8DA3286}" type="presOf" srcId="{8251CDCC-9B07-48D3-8A39-4DC4C10F35DA}" destId="{4A87E0B6-48AE-412A-822C-36620DF22ECF}" srcOrd="0" destOrd="0" presId="urn:microsoft.com/office/officeart/2005/8/layout/chevron2"/>
    <dgm:cxn modelId="{BEA2FE73-C09B-4259-A23F-DC2BA8BC3676}" srcId="{D2EB9276-CCB2-42F0-9C8F-81DF9624E61D}" destId="{5A20549D-3E5B-4CD6-BC57-A20C3C61E5B8}" srcOrd="6" destOrd="0" parTransId="{E448AEDF-89CF-4D75-8957-57A462FCED66}" sibTransId="{6C3B1B49-9C8E-4072-AD89-CCA9B2B00C0C}"/>
    <dgm:cxn modelId="{A3EF139B-F63E-4582-BA66-4DC3E68ED0F0}" type="presOf" srcId="{2B9F2364-B90D-4B46-9D3B-FFF13AFD9E32}" destId="{36413133-4993-482E-9E24-B2147BD66A9B}" srcOrd="0" destOrd="0" presId="urn:microsoft.com/office/officeart/2005/8/layout/chevron2"/>
    <dgm:cxn modelId="{9AF20B8C-2135-45AD-9CA8-5E8726C1AD23}" type="presOf" srcId="{DA32AF0D-F633-4B54-81BE-125900D32357}" destId="{E9384B55-CB6E-426E-9537-C439503D370B}" srcOrd="0" destOrd="0" presId="urn:microsoft.com/office/officeart/2005/8/layout/chevron2"/>
    <dgm:cxn modelId="{D058E60B-0117-416D-90A7-87AC36780191}" srcId="{D2EB9276-CCB2-42F0-9C8F-81DF9624E61D}" destId="{62EA9D31-B942-4BE5-A26C-CC1EC50DF897}" srcOrd="2" destOrd="0" parTransId="{F0B07409-183F-45E7-91EE-88A521CF9D5B}" sibTransId="{C6A57110-3A3A-4B84-A74F-2AA8C835938F}"/>
    <dgm:cxn modelId="{156133A5-3783-4E41-B0A2-C969F7316B3C}" srcId="{D2EB9276-CCB2-42F0-9C8F-81DF9624E61D}" destId="{4C4C414F-CD99-48A8-BC00-25BFB12F4C46}" srcOrd="1" destOrd="0" parTransId="{2EB00C42-DCCD-4BB9-8B27-574128151291}" sibTransId="{2859A471-E278-41BB-8993-FED232D7C229}"/>
    <dgm:cxn modelId="{D349519C-B20F-4CAF-A8DE-6FBB92838FB2}" srcId="{D2EB9276-CCB2-42F0-9C8F-81DF9624E61D}" destId="{6C5D6228-440C-446A-8CD4-D25DB41B2F4B}" srcOrd="3" destOrd="0" parTransId="{404F38F7-F775-4E5E-8ED6-B28C9622E0B3}" sibTransId="{7FED67EE-3AAD-457A-B4A1-3C0F47BF50E3}"/>
    <dgm:cxn modelId="{06594C96-D3F4-4F2D-8DD9-A8F04CBB5296}" srcId="{8251CDCC-9B07-48D3-8A39-4DC4C10F35DA}" destId="{2B9F2364-B90D-4B46-9D3B-FFF13AFD9E32}" srcOrd="0" destOrd="0" parTransId="{9A950582-AFD3-4676-A03A-0CBD82953022}" sibTransId="{47AA9ED7-20F7-4E08-BCA5-43D2DA12339B}"/>
    <dgm:cxn modelId="{19C79CC9-B314-4AEB-A592-E94DE1124C39}" srcId="{5A20549D-3E5B-4CD6-BC57-A20C3C61E5B8}" destId="{FFB5B19C-D667-4EF1-B238-C39200379EC6}" srcOrd="0" destOrd="0" parTransId="{0E0A69E2-CDAE-4FE9-9F1F-4E4A6C59ACBF}" sibTransId="{3DDC533C-6A31-4B3F-88D3-481BAB22171D}"/>
    <dgm:cxn modelId="{57BEF0F6-6D90-4468-B132-8EC9A3168C7C}" srcId="{6C5D6228-440C-446A-8CD4-D25DB41B2F4B}" destId="{E9E3E39A-FC09-4742-98EB-A51CE509590D}" srcOrd="0" destOrd="0" parTransId="{FE4B9605-3633-403A-82B1-6CE01D214287}" sibTransId="{4BBB3600-2E00-4FDF-BC56-EB49F6BCE4A3}"/>
    <dgm:cxn modelId="{F32DBCFF-CB33-46EB-9C24-CDF230002FCC}" type="presOf" srcId="{D2EB9276-CCB2-42F0-9C8F-81DF9624E61D}" destId="{D8D7C1CD-6870-42F8-BC40-843A2E3926A5}" srcOrd="0" destOrd="0" presId="urn:microsoft.com/office/officeart/2005/8/layout/chevron2"/>
    <dgm:cxn modelId="{FC46764D-E742-4B2F-B8AD-9E51A35101AA}" type="presOf" srcId="{09C412EA-F403-4124-A058-8F8D9CC85FE7}" destId="{92AA303C-7951-44A0-889B-9C318862AF8D}" srcOrd="0" destOrd="0" presId="urn:microsoft.com/office/officeart/2005/8/layout/chevron2"/>
    <dgm:cxn modelId="{67985412-55C9-4E82-B268-1158B611AAEB}" type="presOf" srcId="{62EA9D31-B942-4BE5-A26C-CC1EC50DF897}" destId="{D7CA7254-0171-4ED4-9570-6AF2A87E05C6}" srcOrd="0" destOrd="0" presId="urn:microsoft.com/office/officeart/2005/8/layout/chevron2"/>
    <dgm:cxn modelId="{95013338-4DFD-48F3-B4FF-27E629B27BBA}" srcId="{D2EB9276-CCB2-42F0-9C8F-81DF9624E61D}" destId="{8251CDCC-9B07-48D3-8A39-4DC4C10F35DA}" srcOrd="0" destOrd="0" parTransId="{11E47926-8437-439A-9230-95A89F576E7C}" sibTransId="{E24CC81E-1F5C-4996-A4C4-4DC555C178A4}"/>
    <dgm:cxn modelId="{7E218EA6-AED7-4376-8478-513DB02D6F0E}" type="presOf" srcId="{5A20549D-3E5B-4CD6-BC57-A20C3C61E5B8}" destId="{5CF4AC8F-A175-40CC-BC68-B3FE6CA783B0}" srcOrd="0" destOrd="0" presId="urn:microsoft.com/office/officeart/2005/8/layout/chevron2"/>
    <dgm:cxn modelId="{FA2C4F40-55A5-4FB1-9F74-AB2FF792EA90}" srcId="{DA32AF0D-F633-4B54-81BE-125900D32357}" destId="{17037DF5-CC71-441D-AC6B-899F9BCE0D48}" srcOrd="0" destOrd="0" parTransId="{926ECCC5-9844-417A-8EF4-761AEE0CBBB0}" sibTransId="{0EBEC94B-358F-4BCB-BB7D-B5D59A1355F5}"/>
    <dgm:cxn modelId="{681480AE-52A4-4FFB-938B-0867CE555B98}" srcId="{928507AE-D3DB-4C15-BD1F-897C94D4A517}" destId="{09C412EA-F403-4124-A058-8F8D9CC85FE7}" srcOrd="0" destOrd="0" parTransId="{F60666F8-DFA8-4696-8F47-0DCEBCD9FEC5}" sibTransId="{C14CFBC0-A90D-4ED0-9326-3E897C35D47C}"/>
    <dgm:cxn modelId="{0D01998E-C20F-48C6-A6E0-5CB640494498}" srcId="{4C4C414F-CD99-48A8-BC00-25BFB12F4C46}" destId="{30294BA1-FF42-444D-A7E7-159D8614EE18}" srcOrd="0" destOrd="0" parTransId="{7B0E1A58-02D2-45B3-9E21-1E5055132B71}" sibTransId="{15F12382-B66E-4F18-B0A2-8E415EFEBE4A}"/>
    <dgm:cxn modelId="{077254C0-E782-4F77-9F46-FC5CE4D92D1B}" type="presOf" srcId="{30294BA1-FF42-444D-A7E7-159D8614EE18}" destId="{10DA85E7-06FE-4B6E-AADD-F9536A9785BB}" srcOrd="0" destOrd="0" presId="urn:microsoft.com/office/officeart/2005/8/layout/chevron2"/>
    <dgm:cxn modelId="{75CF921D-53C2-451E-94A4-F8A2161CE070}" type="presOf" srcId="{17037DF5-CC71-441D-AC6B-899F9BCE0D48}" destId="{E44061DA-9F8C-4BC8-9AD8-E8170AEAFC31}" srcOrd="0" destOrd="0" presId="urn:microsoft.com/office/officeart/2005/8/layout/chevron2"/>
    <dgm:cxn modelId="{126FC47E-A7E0-45FA-AC5C-A175A0566F07}" srcId="{D2EB9276-CCB2-42F0-9C8F-81DF9624E61D}" destId="{DA32AF0D-F633-4B54-81BE-125900D32357}" srcOrd="5" destOrd="0" parTransId="{6ED1D735-F395-418C-B183-73A9BED42082}" sibTransId="{43B55F29-83E0-4E1A-9ACA-87648555191F}"/>
    <dgm:cxn modelId="{BE92171C-1679-4D07-89B8-0EE59E31EACB}" srcId="{62EA9D31-B942-4BE5-A26C-CC1EC50DF897}" destId="{F565E9CF-F3DC-4447-96BF-E3D8B6ABD6AA}" srcOrd="0" destOrd="0" parTransId="{15AA0F91-1D98-470F-820F-41E3323025FF}" sibTransId="{3BAE9809-546B-4F94-9807-8151E193148D}"/>
    <dgm:cxn modelId="{39F65BC9-AD95-424E-B267-8D0EE1CF6410}" type="presOf" srcId="{F565E9CF-F3DC-4447-96BF-E3D8B6ABD6AA}" destId="{FB467DBE-2A9E-4C2B-B68B-348E8722883D}" srcOrd="0" destOrd="0" presId="urn:microsoft.com/office/officeart/2005/8/layout/chevron2"/>
    <dgm:cxn modelId="{E5CBADF3-E440-4108-A5AF-E70FAFC9ED9B}" type="presOf" srcId="{928507AE-D3DB-4C15-BD1F-897C94D4A517}" destId="{26816F7B-79B8-4185-9FE5-4AC4A8C68091}" srcOrd="0" destOrd="0" presId="urn:microsoft.com/office/officeart/2005/8/layout/chevron2"/>
    <dgm:cxn modelId="{5D88BA60-74A9-4A5C-A52C-F08219BD8A2A}" srcId="{D2EB9276-CCB2-42F0-9C8F-81DF9624E61D}" destId="{928507AE-D3DB-4C15-BD1F-897C94D4A517}" srcOrd="4" destOrd="0" parTransId="{116E0DA4-2740-4AAC-8EB2-D6BAD3C52346}" sibTransId="{FCE54494-6D17-4117-8DE5-EF1348624FF1}"/>
    <dgm:cxn modelId="{2DE34C59-C236-4DB1-827A-0881914DCAA5}" type="presOf" srcId="{6C5D6228-440C-446A-8CD4-D25DB41B2F4B}" destId="{DDE29450-04A9-4CDF-97D6-F6456BD6D0BA}" srcOrd="0" destOrd="0" presId="urn:microsoft.com/office/officeart/2005/8/layout/chevron2"/>
    <dgm:cxn modelId="{A984CF25-E00A-4BB2-A259-B11AA8041DD3}" type="presOf" srcId="{FFB5B19C-D667-4EF1-B238-C39200379EC6}" destId="{45C8E5E1-30B2-49D7-B2F2-61E43761D08B}" srcOrd="0" destOrd="0" presId="urn:microsoft.com/office/officeart/2005/8/layout/chevron2"/>
    <dgm:cxn modelId="{5B6650C5-F20F-4E26-AE02-39A08A6A4E3E}" type="presOf" srcId="{E9E3E39A-FC09-4742-98EB-A51CE509590D}" destId="{AACD25E1-B606-4F8D-BEAC-37149AA3F9C3}" srcOrd="0" destOrd="0" presId="urn:microsoft.com/office/officeart/2005/8/layout/chevron2"/>
    <dgm:cxn modelId="{3E73B772-5E61-4331-B4FE-27551EFA00DE}" type="presParOf" srcId="{D8D7C1CD-6870-42F8-BC40-843A2E3926A5}" destId="{22088D2A-09F5-4A1D-A031-77CE3F5978D1}" srcOrd="0" destOrd="0" presId="urn:microsoft.com/office/officeart/2005/8/layout/chevron2"/>
    <dgm:cxn modelId="{6FBC0530-FCDB-4C68-B0AE-E06E005F0ACA}" type="presParOf" srcId="{22088D2A-09F5-4A1D-A031-77CE3F5978D1}" destId="{4A87E0B6-48AE-412A-822C-36620DF22ECF}" srcOrd="0" destOrd="0" presId="urn:microsoft.com/office/officeart/2005/8/layout/chevron2"/>
    <dgm:cxn modelId="{684C837E-5205-41D4-9BEC-B62448F1A35E}" type="presParOf" srcId="{22088D2A-09F5-4A1D-A031-77CE3F5978D1}" destId="{36413133-4993-482E-9E24-B2147BD66A9B}" srcOrd="1" destOrd="0" presId="urn:microsoft.com/office/officeart/2005/8/layout/chevron2"/>
    <dgm:cxn modelId="{77193D60-9F60-4708-BFC6-19959BBD1D5B}" type="presParOf" srcId="{D8D7C1CD-6870-42F8-BC40-843A2E3926A5}" destId="{EF4E4A20-19E2-4FC1-A483-EB706C0B4670}" srcOrd="1" destOrd="0" presId="urn:microsoft.com/office/officeart/2005/8/layout/chevron2"/>
    <dgm:cxn modelId="{6A582D32-7CF1-4643-AB9A-2E55C44CF459}" type="presParOf" srcId="{D8D7C1CD-6870-42F8-BC40-843A2E3926A5}" destId="{673CE761-A10A-426A-BBB8-B965BBEA7FE0}" srcOrd="2" destOrd="0" presId="urn:microsoft.com/office/officeart/2005/8/layout/chevron2"/>
    <dgm:cxn modelId="{C19A9413-3724-44D9-8590-B437301BF4E2}" type="presParOf" srcId="{673CE761-A10A-426A-BBB8-B965BBEA7FE0}" destId="{0A9E8428-2F23-49CB-901B-6C5349CAA066}" srcOrd="0" destOrd="0" presId="urn:microsoft.com/office/officeart/2005/8/layout/chevron2"/>
    <dgm:cxn modelId="{E0F28658-05B3-4AA0-AC8F-41A60EAD61B1}" type="presParOf" srcId="{673CE761-A10A-426A-BBB8-B965BBEA7FE0}" destId="{10DA85E7-06FE-4B6E-AADD-F9536A9785BB}" srcOrd="1" destOrd="0" presId="urn:microsoft.com/office/officeart/2005/8/layout/chevron2"/>
    <dgm:cxn modelId="{0B0D890B-9448-407E-B215-DD74810C25C3}" type="presParOf" srcId="{D8D7C1CD-6870-42F8-BC40-843A2E3926A5}" destId="{407FB4D0-360D-44D6-B24F-E71FC5CBFF71}" srcOrd="3" destOrd="0" presId="urn:microsoft.com/office/officeart/2005/8/layout/chevron2"/>
    <dgm:cxn modelId="{D7554F3A-8045-4EBC-AE4B-C503E55B94FF}" type="presParOf" srcId="{D8D7C1CD-6870-42F8-BC40-843A2E3926A5}" destId="{C32262EA-301A-47CF-8385-F9548E4EE391}" srcOrd="4" destOrd="0" presId="urn:microsoft.com/office/officeart/2005/8/layout/chevron2"/>
    <dgm:cxn modelId="{73622090-A319-4070-8F61-A0678BE29D15}" type="presParOf" srcId="{C32262EA-301A-47CF-8385-F9548E4EE391}" destId="{D7CA7254-0171-4ED4-9570-6AF2A87E05C6}" srcOrd="0" destOrd="0" presId="urn:microsoft.com/office/officeart/2005/8/layout/chevron2"/>
    <dgm:cxn modelId="{1F671E5C-4AF5-4AE0-A04D-36F5F3A7A28E}" type="presParOf" srcId="{C32262EA-301A-47CF-8385-F9548E4EE391}" destId="{FB467DBE-2A9E-4C2B-B68B-348E8722883D}" srcOrd="1" destOrd="0" presId="urn:microsoft.com/office/officeart/2005/8/layout/chevron2"/>
    <dgm:cxn modelId="{12347EF0-A5CD-4921-8A27-893C8B34600A}" type="presParOf" srcId="{D8D7C1CD-6870-42F8-BC40-843A2E3926A5}" destId="{28DF97EE-045C-463A-B9FA-84367523A445}" srcOrd="5" destOrd="0" presId="urn:microsoft.com/office/officeart/2005/8/layout/chevron2"/>
    <dgm:cxn modelId="{1323BA16-3535-4FA2-9386-68D21030775A}" type="presParOf" srcId="{D8D7C1CD-6870-42F8-BC40-843A2E3926A5}" destId="{4D6084A0-5B7C-4708-B63A-9EF604E73377}" srcOrd="6" destOrd="0" presId="urn:microsoft.com/office/officeart/2005/8/layout/chevron2"/>
    <dgm:cxn modelId="{27767A83-4A0F-4675-B049-2E662B2AA2A1}" type="presParOf" srcId="{4D6084A0-5B7C-4708-B63A-9EF604E73377}" destId="{DDE29450-04A9-4CDF-97D6-F6456BD6D0BA}" srcOrd="0" destOrd="0" presId="urn:microsoft.com/office/officeart/2005/8/layout/chevron2"/>
    <dgm:cxn modelId="{4F41CE85-496A-4E1A-90C4-03ED4BB7E00F}" type="presParOf" srcId="{4D6084A0-5B7C-4708-B63A-9EF604E73377}" destId="{AACD25E1-B606-4F8D-BEAC-37149AA3F9C3}" srcOrd="1" destOrd="0" presId="urn:microsoft.com/office/officeart/2005/8/layout/chevron2"/>
    <dgm:cxn modelId="{0E855EFB-0D10-4DD9-84AF-1F9F2C8E6384}" type="presParOf" srcId="{D8D7C1CD-6870-42F8-BC40-843A2E3926A5}" destId="{4EC50462-E353-4CC9-8EBE-8EDE99D09BA0}" srcOrd="7" destOrd="0" presId="urn:microsoft.com/office/officeart/2005/8/layout/chevron2"/>
    <dgm:cxn modelId="{CA037697-CA73-482B-9863-63C94372B93F}" type="presParOf" srcId="{D8D7C1CD-6870-42F8-BC40-843A2E3926A5}" destId="{F474F007-BCD0-4957-A8B2-62234B49F519}" srcOrd="8" destOrd="0" presId="urn:microsoft.com/office/officeart/2005/8/layout/chevron2"/>
    <dgm:cxn modelId="{D6708039-85AB-4BA4-B300-829470D3E2AB}" type="presParOf" srcId="{F474F007-BCD0-4957-A8B2-62234B49F519}" destId="{26816F7B-79B8-4185-9FE5-4AC4A8C68091}" srcOrd="0" destOrd="0" presId="urn:microsoft.com/office/officeart/2005/8/layout/chevron2"/>
    <dgm:cxn modelId="{C5B7057C-A9AA-4BB3-AFAC-2E6F3EED5D29}" type="presParOf" srcId="{F474F007-BCD0-4957-A8B2-62234B49F519}" destId="{92AA303C-7951-44A0-889B-9C318862AF8D}" srcOrd="1" destOrd="0" presId="urn:microsoft.com/office/officeart/2005/8/layout/chevron2"/>
    <dgm:cxn modelId="{3F7E693E-D6A2-4F25-9C38-B019FA13F64B}" type="presParOf" srcId="{D8D7C1CD-6870-42F8-BC40-843A2E3926A5}" destId="{44FD483D-B401-42D0-A74F-B1E2541E4736}" srcOrd="9" destOrd="0" presId="urn:microsoft.com/office/officeart/2005/8/layout/chevron2"/>
    <dgm:cxn modelId="{DF0651D2-5E75-4E8D-AD62-00C51B686A5D}" type="presParOf" srcId="{D8D7C1CD-6870-42F8-BC40-843A2E3926A5}" destId="{04E45858-46F4-4FE7-B6E0-0F37A00A6A6C}" srcOrd="10" destOrd="0" presId="urn:microsoft.com/office/officeart/2005/8/layout/chevron2"/>
    <dgm:cxn modelId="{1DA8D60E-D0C3-4434-8256-87A6A322B65C}" type="presParOf" srcId="{04E45858-46F4-4FE7-B6E0-0F37A00A6A6C}" destId="{E9384B55-CB6E-426E-9537-C439503D370B}" srcOrd="0" destOrd="0" presId="urn:microsoft.com/office/officeart/2005/8/layout/chevron2"/>
    <dgm:cxn modelId="{E7BE250F-C5B8-481F-A293-FBC060112E94}" type="presParOf" srcId="{04E45858-46F4-4FE7-B6E0-0F37A00A6A6C}" destId="{E44061DA-9F8C-4BC8-9AD8-E8170AEAFC31}" srcOrd="1" destOrd="0" presId="urn:microsoft.com/office/officeart/2005/8/layout/chevron2"/>
    <dgm:cxn modelId="{6A6215E7-F4B6-4C7D-BAED-906263AF1C60}" type="presParOf" srcId="{D8D7C1CD-6870-42F8-BC40-843A2E3926A5}" destId="{5EA1A437-1F78-4D8C-9271-92F1689AADBA}" srcOrd="11" destOrd="0" presId="urn:microsoft.com/office/officeart/2005/8/layout/chevron2"/>
    <dgm:cxn modelId="{1CABA9FB-499D-4B57-949B-9B357C4E5A29}" type="presParOf" srcId="{D8D7C1CD-6870-42F8-BC40-843A2E3926A5}" destId="{26F17EFA-BCED-457F-BD01-E5326BD6A825}" srcOrd="12" destOrd="0" presId="urn:microsoft.com/office/officeart/2005/8/layout/chevron2"/>
    <dgm:cxn modelId="{4DC40EDC-3428-446B-BAA0-03B03A4AB609}" type="presParOf" srcId="{26F17EFA-BCED-457F-BD01-E5326BD6A825}" destId="{5CF4AC8F-A175-40CC-BC68-B3FE6CA783B0}" srcOrd="0" destOrd="0" presId="urn:microsoft.com/office/officeart/2005/8/layout/chevron2"/>
    <dgm:cxn modelId="{121FECBE-F5D2-45EA-BF48-2FD3FDCB925F}" type="presParOf" srcId="{26F17EFA-BCED-457F-BD01-E5326BD6A825}" destId="{45C8E5E1-30B2-49D7-B2F2-61E43761D08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BBA28C-070B-48D0-9C8F-7E0D6902350A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75EE5C-837A-4B4B-9185-F2067D833B07}">
      <dgm:prSet phldrT="[Текст]"/>
      <dgm:spPr/>
      <dgm:t>
        <a:bodyPr/>
        <a:lstStyle/>
        <a:p>
          <a:r>
            <a:rPr lang="ru-RU" dirty="0" err="1" smtClean="0"/>
            <a:t>Новоутворювані</a:t>
          </a:r>
          <a:r>
            <a:rPr lang="ru-RU" dirty="0" smtClean="0"/>
            <a:t> та </a:t>
          </a:r>
          <a:r>
            <a:rPr lang="ru-RU" dirty="0" err="1" smtClean="0"/>
            <a:t>ті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реконструюються</a:t>
          </a:r>
          <a:r>
            <a:rPr lang="ru-RU" dirty="0" smtClean="0"/>
            <a:t>, </a:t>
          </a:r>
          <a:r>
            <a:rPr lang="ru-RU" dirty="0" err="1" smtClean="0"/>
            <a:t>основні</a:t>
          </a:r>
          <a:r>
            <a:rPr lang="ru-RU" dirty="0" smtClean="0"/>
            <a:t> </a:t>
          </a:r>
          <a:r>
            <a:rPr lang="ru-RU" dirty="0" err="1" smtClean="0"/>
            <a:t>фонди</a:t>
          </a:r>
          <a:endParaRPr lang="ru-RU" dirty="0"/>
        </a:p>
      </dgm:t>
    </dgm:pt>
    <dgm:pt modelId="{A9E96AAB-ECB6-4954-A4A8-3EB32E597FAF}" type="parTrans" cxnId="{A4630BD7-040B-44D2-BAD4-758F271D1D78}">
      <dgm:prSet/>
      <dgm:spPr/>
      <dgm:t>
        <a:bodyPr/>
        <a:lstStyle/>
        <a:p>
          <a:endParaRPr lang="ru-RU"/>
        </a:p>
      </dgm:t>
    </dgm:pt>
    <dgm:pt modelId="{D0421D05-1CC3-435E-944E-CEB90F9A05A0}" type="sibTrans" cxnId="{A4630BD7-040B-44D2-BAD4-758F271D1D78}">
      <dgm:prSet/>
      <dgm:spPr/>
      <dgm:t>
        <a:bodyPr/>
        <a:lstStyle/>
        <a:p>
          <a:endParaRPr lang="ru-RU"/>
        </a:p>
      </dgm:t>
    </dgm:pt>
    <dgm:pt modelId="{9F0C076D-1ACB-4C38-A2D0-484E7E22E47E}">
      <dgm:prSet phldrT="[Текст]"/>
      <dgm:spPr/>
      <dgm:t>
        <a:bodyPr/>
        <a:lstStyle/>
        <a:p>
          <a:r>
            <a:rPr lang="ru-RU" dirty="0" err="1" smtClean="0"/>
            <a:t>Цінні</a:t>
          </a:r>
          <a:r>
            <a:rPr lang="ru-RU" dirty="0" smtClean="0"/>
            <a:t> </a:t>
          </a:r>
          <a:r>
            <a:rPr lang="ru-RU" dirty="0" err="1" smtClean="0"/>
            <a:t>папери</a:t>
          </a:r>
          <a:r>
            <a:rPr lang="ru-RU" dirty="0" smtClean="0"/>
            <a:t> (</a:t>
          </a:r>
          <a:r>
            <a:rPr lang="ru-RU" dirty="0" err="1" smtClean="0"/>
            <a:t>акції</a:t>
          </a:r>
          <a:r>
            <a:rPr lang="ru-RU" dirty="0" smtClean="0"/>
            <a:t>, </a:t>
          </a:r>
          <a:r>
            <a:rPr lang="ru-RU" dirty="0" err="1" smtClean="0"/>
            <a:t>облігації</a:t>
          </a:r>
          <a:r>
            <a:rPr lang="ru-RU" dirty="0" smtClean="0"/>
            <a:t> та </a:t>
          </a:r>
          <a:r>
            <a:rPr lang="ru-RU" dirty="0" err="1" smtClean="0"/>
            <a:t>інше</a:t>
          </a:r>
          <a:r>
            <a:rPr lang="ru-RU" dirty="0" smtClean="0"/>
            <a:t>)</a:t>
          </a:r>
          <a:endParaRPr lang="ru-RU" dirty="0"/>
        </a:p>
      </dgm:t>
    </dgm:pt>
    <dgm:pt modelId="{4239E260-6D75-4C18-8BF6-C17AF139586E}" type="parTrans" cxnId="{A9FA1D2B-5EF7-489A-BE24-86C12F8BF92A}">
      <dgm:prSet/>
      <dgm:spPr/>
      <dgm:t>
        <a:bodyPr/>
        <a:lstStyle/>
        <a:p>
          <a:endParaRPr lang="ru-RU"/>
        </a:p>
      </dgm:t>
    </dgm:pt>
    <dgm:pt modelId="{3DA07FE0-7A2A-4F09-951B-B3BD66644CBB}" type="sibTrans" cxnId="{A9FA1D2B-5EF7-489A-BE24-86C12F8BF92A}">
      <dgm:prSet/>
      <dgm:spPr/>
      <dgm:t>
        <a:bodyPr/>
        <a:lstStyle/>
        <a:p>
          <a:endParaRPr lang="ru-RU"/>
        </a:p>
      </dgm:t>
    </dgm:pt>
    <dgm:pt modelId="{E1808C23-094A-475A-9CF0-C21AE9DD5404}">
      <dgm:prSet phldrT="[Текст]"/>
      <dgm:spPr/>
      <dgm:t>
        <a:bodyPr/>
        <a:lstStyle/>
        <a:p>
          <a:r>
            <a:rPr lang="ru-RU" dirty="0" err="1" smtClean="0"/>
            <a:t>Цільові</a:t>
          </a:r>
          <a:r>
            <a:rPr lang="ru-RU" dirty="0" smtClean="0"/>
            <a:t> </a:t>
          </a:r>
          <a:r>
            <a:rPr lang="ru-RU" dirty="0" err="1" smtClean="0"/>
            <a:t>грошові</a:t>
          </a:r>
          <a:r>
            <a:rPr lang="ru-RU" dirty="0" smtClean="0"/>
            <a:t> </a:t>
          </a:r>
          <a:r>
            <a:rPr lang="ru-RU" dirty="0" err="1" smtClean="0"/>
            <a:t>внески</a:t>
          </a:r>
          <a:endParaRPr lang="ru-RU" dirty="0"/>
        </a:p>
      </dgm:t>
    </dgm:pt>
    <dgm:pt modelId="{21ABBCF6-1F68-4FD1-8B2C-A0B2DA9699F1}" type="parTrans" cxnId="{21F6191B-59AB-46BF-810A-8BAA39CE1AC4}">
      <dgm:prSet/>
      <dgm:spPr/>
      <dgm:t>
        <a:bodyPr/>
        <a:lstStyle/>
        <a:p>
          <a:endParaRPr lang="ru-RU"/>
        </a:p>
      </dgm:t>
    </dgm:pt>
    <dgm:pt modelId="{47235D58-03CC-4B55-A7E2-97D85945D510}" type="sibTrans" cxnId="{21F6191B-59AB-46BF-810A-8BAA39CE1AC4}">
      <dgm:prSet/>
      <dgm:spPr/>
      <dgm:t>
        <a:bodyPr/>
        <a:lstStyle/>
        <a:p>
          <a:endParaRPr lang="ru-RU"/>
        </a:p>
      </dgm:t>
    </dgm:pt>
    <dgm:pt modelId="{2BBE5232-FBEA-4DD7-A88D-7CED0835EE8C}">
      <dgm:prSet phldrT="[Текст]"/>
      <dgm:spPr/>
      <dgm:t>
        <a:bodyPr/>
        <a:lstStyle/>
        <a:p>
          <a:r>
            <a:rPr lang="ru-RU" dirty="0" err="1" smtClean="0"/>
            <a:t>Науково-технічна</a:t>
          </a:r>
          <a:r>
            <a:rPr lang="ru-RU" dirty="0" smtClean="0"/>
            <a:t> </a:t>
          </a:r>
          <a:r>
            <a:rPr lang="ru-RU" dirty="0" err="1" smtClean="0"/>
            <a:t>продукція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об’єкти</a:t>
          </a:r>
          <a:r>
            <a:rPr lang="ru-RU" dirty="0" smtClean="0"/>
            <a:t> </a:t>
          </a:r>
          <a:r>
            <a:rPr lang="ru-RU" dirty="0" err="1" smtClean="0"/>
            <a:t>власності</a:t>
          </a:r>
          <a:endParaRPr lang="ru-RU" dirty="0"/>
        </a:p>
      </dgm:t>
    </dgm:pt>
    <dgm:pt modelId="{BF6B9880-8C5B-4B9F-9024-1A878E2D705E}" type="parTrans" cxnId="{F5B1056E-BBFE-414E-8C21-F6006BD0CBED}">
      <dgm:prSet/>
      <dgm:spPr/>
      <dgm:t>
        <a:bodyPr/>
        <a:lstStyle/>
        <a:p>
          <a:endParaRPr lang="ru-RU"/>
        </a:p>
      </dgm:t>
    </dgm:pt>
    <dgm:pt modelId="{8FBB770B-66F2-4973-8130-C6CB77C9FC45}" type="sibTrans" cxnId="{F5B1056E-BBFE-414E-8C21-F6006BD0CBED}">
      <dgm:prSet/>
      <dgm:spPr/>
      <dgm:t>
        <a:bodyPr/>
        <a:lstStyle/>
        <a:p>
          <a:endParaRPr lang="ru-RU"/>
        </a:p>
      </dgm:t>
    </dgm:pt>
    <dgm:pt modelId="{B891CAEE-DBC4-4BA9-9498-35597F1FDFD2}">
      <dgm:prSet phldrT="[Текст]"/>
      <dgm:spPr/>
      <dgm:t>
        <a:bodyPr/>
        <a:lstStyle/>
        <a:p>
          <a:r>
            <a:rPr lang="ru-RU" dirty="0" err="1" smtClean="0"/>
            <a:t>Майнові</a:t>
          </a:r>
          <a:r>
            <a:rPr lang="ru-RU" dirty="0" smtClean="0"/>
            <a:t> права та права на </a:t>
          </a:r>
          <a:r>
            <a:rPr lang="ru-RU" dirty="0" err="1" smtClean="0"/>
            <a:t>інтелектуальну</a:t>
          </a:r>
          <a:r>
            <a:rPr lang="ru-RU" dirty="0" smtClean="0"/>
            <a:t> </a:t>
          </a:r>
          <a:r>
            <a:rPr lang="ru-RU" dirty="0" err="1" smtClean="0"/>
            <a:t>власність</a:t>
          </a:r>
          <a:r>
            <a:rPr lang="ru-RU" dirty="0" smtClean="0"/>
            <a:t>.</a:t>
          </a:r>
          <a:endParaRPr lang="ru-RU" dirty="0"/>
        </a:p>
      </dgm:t>
    </dgm:pt>
    <dgm:pt modelId="{7BB7EC31-42F1-4827-8D35-EF4989B0D673}" type="parTrans" cxnId="{E3C8F2CA-1463-4B3C-8F4A-86DDBF8629DB}">
      <dgm:prSet/>
      <dgm:spPr/>
      <dgm:t>
        <a:bodyPr/>
        <a:lstStyle/>
        <a:p>
          <a:endParaRPr lang="ru-RU"/>
        </a:p>
      </dgm:t>
    </dgm:pt>
    <dgm:pt modelId="{D6E7FE3C-4D75-417D-B6FC-7E15B3791E8B}" type="sibTrans" cxnId="{E3C8F2CA-1463-4B3C-8F4A-86DDBF8629DB}">
      <dgm:prSet/>
      <dgm:spPr/>
      <dgm:t>
        <a:bodyPr/>
        <a:lstStyle/>
        <a:p>
          <a:endParaRPr lang="ru-RU"/>
        </a:p>
      </dgm:t>
    </dgm:pt>
    <dgm:pt modelId="{2495023C-BE42-4685-B084-E1F4B56BF372}" type="pres">
      <dgm:prSet presAssocID="{FDBBA28C-070B-48D0-9C8F-7E0D6902350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ACE25-88C8-4E8B-A195-1F7880A1ACD1}" type="pres">
      <dgm:prSet presAssocID="{1375EE5C-837A-4B4B-9185-F2067D833B07}" presName="circle1" presStyleLbl="node1" presStyleIdx="0" presStyleCnt="5"/>
      <dgm:spPr/>
      <dgm:t>
        <a:bodyPr/>
        <a:lstStyle/>
        <a:p>
          <a:endParaRPr lang="ru-RU"/>
        </a:p>
      </dgm:t>
    </dgm:pt>
    <dgm:pt modelId="{6FD0F02E-F097-4FA0-8626-B03D17B8AF74}" type="pres">
      <dgm:prSet presAssocID="{1375EE5C-837A-4B4B-9185-F2067D833B07}" presName="space" presStyleCnt="0"/>
      <dgm:spPr/>
      <dgm:t>
        <a:bodyPr/>
        <a:lstStyle/>
        <a:p>
          <a:endParaRPr lang="ru-RU"/>
        </a:p>
      </dgm:t>
    </dgm:pt>
    <dgm:pt modelId="{F675CDB0-9EBC-4F34-BAD0-D57F5C5B6C32}" type="pres">
      <dgm:prSet presAssocID="{1375EE5C-837A-4B4B-9185-F2067D833B07}" presName="rect1" presStyleLbl="alignAcc1" presStyleIdx="0" presStyleCnt="5"/>
      <dgm:spPr/>
      <dgm:t>
        <a:bodyPr/>
        <a:lstStyle/>
        <a:p>
          <a:endParaRPr lang="ru-RU"/>
        </a:p>
      </dgm:t>
    </dgm:pt>
    <dgm:pt modelId="{F2F0CF21-5C68-43FC-B9CD-6040CE53B8A5}" type="pres">
      <dgm:prSet presAssocID="{9F0C076D-1ACB-4C38-A2D0-484E7E22E47E}" presName="vertSpace2" presStyleLbl="node1" presStyleIdx="0" presStyleCnt="5"/>
      <dgm:spPr/>
      <dgm:t>
        <a:bodyPr/>
        <a:lstStyle/>
        <a:p>
          <a:endParaRPr lang="ru-RU"/>
        </a:p>
      </dgm:t>
    </dgm:pt>
    <dgm:pt modelId="{A307C8D5-A080-47E2-A525-251B56B38C43}" type="pres">
      <dgm:prSet presAssocID="{9F0C076D-1ACB-4C38-A2D0-484E7E22E47E}" presName="circle2" presStyleLbl="node1" presStyleIdx="1" presStyleCnt="5"/>
      <dgm:spPr/>
      <dgm:t>
        <a:bodyPr/>
        <a:lstStyle/>
        <a:p>
          <a:endParaRPr lang="ru-RU"/>
        </a:p>
      </dgm:t>
    </dgm:pt>
    <dgm:pt modelId="{89F7E714-1492-4649-86B7-13D98561CFF4}" type="pres">
      <dgm:prSet presAssocID="{9F0C076D-1ACB-4C38-A2D0-484E7E22E47E}" presName="rect2" presStyleLbl="alignAcc1" presStyleIdx="1" presStyleCnt="5"/>
      <dgm:spPr/>
      <dgm:t>
        <a:bodyPr/>
        <a:lstStyle/>
        <a:p>
          <a:endParaRPr lang="ru-RU"/>
        </a:p>
      </dgm:t>
    </dgm:pt>
    <dgm:pt modelId="{EB6D1550-FC8A-4203-8587-21C6A4410337}" type="pres">
      <dgm:prSet presAssocID="{E1808C23-094A-475A-9CF0-C21AE9DD5404}" presName="vertSpace3" presStyleLbl="node1" presStyleIdx="1" presStyleCnt="5"/>
      <dgm:spPr/>
      <dgm:t>
        <a:bodyPr/>
        <a:lstStyle/>
        <a:p>
          <a:endParaRPr lang="ru-RU"/>
        </a:p>
      </dgm:t>
    </dgm:pt>
    <dgm:pt modelId="{C92BF3E3-2FAD-43CD-9F75-CF2AAF71A394}" type="pres">
      <dgm:prSet presAssocID="{E1808C23-094A-475A-9CF0-C21AE9DD5404}" presName="circle3" presStyleLbl="node1" presStyleIdx="2" presStyleCnt="5"/>
      <dgm:spPr/>
      <dgm:t>
        <a:bodyPr/>
        <a:lstStyle/>
        <a:p>
          <a:endParaRPr lang="ru-RU"/>
        </a:p>
      </dgm:t>
    </dgm:pt>
    <dgm:pt modelId="{3D4338C1-9103-4B99-98DB-534709E52005}" type="pres">
      <dgm:prSet presAssocID="{E1808C23-094A-475A-9CF0-C21AE9DD5404}" presName="rect3" presStyleLbl="alignAcc1" presStyleIdx="2" presStyleCnt="5"/>
      <dgm:spPr/>
      <dgm:t>
        <a:bodyPr/>
        <a:lstStyle/>
        <a:p>
          <a:endParaRPr lang="ru-RU"/>
        </a:p>
      </dgm:t>
    </dgm:pt>
    <dgm:pt modelId="{A37CE1D8-7DA3-466C-AECB-FF0409908F63}" type="pres">
      <dgm:prSet presAssocID="{2BBE5232-FBEA-4DD7-A88D-7CED0835EE8C}" presName="vertSpace4" presStyleLbl="node1" presStyleIdx="2" presStyleCnt="5"/>
      <dgm:spPr/>
      <dgm:t>
        <a:bodyPr/>
        <a:lstStyle/>
        <a:p>
          <a:endParaRPr lang="ru-RU"/>
        </a:p>
      </dgm:t>
    </dgm:pt>
    <dgm:pt modelId="{320B6092-D12C-48A8-8CA4-CE43F88190C1}" type="pres">
      <dgm:prSet presAssocID="{2BBE5232-FBEA-4DD7-A88D-7CED0835EE8C}" presName="circle4" presStyleLbl="node1" presStyleIdx="3" presStyleCnt="5"/>
      <dgm:spPr/>
      <dgm:t>
        <a:bodyPr/>
        <a:lstStyle/>
        <a:p>
          <a:endParaRPr lang="ru-RU"/>
        </a:p>
      </dgm:t>
    </dgm:pt>
    <dgm:pt modelId="{4A5DD668-44B0-4BCE-A300-7155B94FF71C}" type="pres">
      <dgm:prSet presAssocID="{2BBE5232-FBEA-4DD7-A88D-7CED0835EE8C}" presName="rect4" presStyleLbl="alignAcc1" presStyleIdx="3" presStyleCnt="5"/>
      <dgm:spPr/>
      <dgm:t>
        <a:bodyPr/>
        <a:lstStyle/>
        <a:p>
          <a:endParaRPr lang="ru-RU"/>
        </a:p>
      </dgm:t>
    </dgm:pt>
    <dgm:pt modelId="{2E885D5B-8EC5-4B1E-A5E1-78D162CEA04C}" type="pres">
      <dgm:prSet presAssocID="{B891CAEE-DBC4-4BA9-9498-35597F1FDFD2}" presName="vertSpace5" presStyleLbl="node1" presStyleIdx="3" presStyleCnt="5"/>
      <dgm:spPr/>
      <dgm:t>
        <a:bodyPr/>
        <a:lstStyle/>
        <a:p>
          <a:endParaRPr lang="ru-RU"/>
        </a:p>
      </dgm:t>
    </dgm:pt>
    <dgm:pt modelId="{E08E07B0-BF54-480C-A123-E46831110A5E}" type="pres">
      <dgm:prSet presAssocID="{B891CAEE-DBC4-4BA9-9498-35597F1FDFD2}" presName="circle5" presStyleLbl="node1" presStyleIdx="4" presStyleCnt="5"/>
      <dgm:spPr/>
      <dgm:t>
        <a:bodyPr/>
        <a:lstStyle/>
        <a:p>
          <a:endParaRPr lang="ru-RU"/>
        </a:p>
      </dgm:t>
    </dgm:pt>
    <dgm:pt modelId="{9618B05C-607F-4D82-B009-984F31B99CDA}" type="pres">
      <dgm:prSet presAssocID="{B891CAEE-DBC4-4BA9-9498-35597F1FDFD2}" presName="rect5" presStyleLbl="alignAcc1" presStyleIdx="4" presStyleCnt="5"/>
      <dgm:spPr/>
      <dgm:t>
        <a:bodyPr/>
        <a:lstStyle/>
        <a:p>
          <a:endParaRPr lang="ru-RU"/>
        </a:p>
      </dgm:t>
    </dgm:pt>
    <dgm:pt modelId="{12315ACD-D2FD-488F-91EC-9DDAD0EF4FA0}" type="pres">
      <dgm:prSet presAssocID="{1375EE5C-837A-4B4B-9185-F2067D833B0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6AFCE-D95D-4FAE-9404-DA8F50731E8A}" type="pres">
      <dgm:prSet presAssocID="{9F0C076D-1ACB-4C38-A2D0-484E7E22E47E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A04D2-0253-4A4F-8F6F-B3DD40E076FA}" type="pres">
      <dgm:prSet presAssocID="{E1808C23-094A-475A-9CF0-C21AE9DD540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99842-44CB-48BF-A0BC-E9F2DDC37986}" type="pres">
      <dgm:prSet presAssocID="{2BBE5232-FBEA-4DD7-A88D-7CED0835EE8C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CCEA9-BF41-4EBD-8804-33F6D636ED72}" type="pres">
      <dgm:prSet presAssocID="{B891CAEE-DBC4-4BA9-9498-35597F1FDFD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40AAA-3DFE-487E-8A36-148DD21D5BD1}" type="presOf" srcId="{E1808C23-094A-475A-9CF0-C21AE9DD5404}" destId="{3D4338C1-9103-4B99-98DB-534709E52005}" srcOrd="0" destOrd="0" presId="urn:microsoft.com/office/officeart/2005/8/layout/target3"/>
    <dgm:cxn modelId="{45D5ABA0-FA3B-400B-A97E-1018AD519CED}" type="presOf" srcId="{9F0C076D-1ACB-4C38-A2D0-484E7E22E47E}" destId="{10D6AFCE-D95D-4FAE-9404-DA8F50731E8A}" srcOrd="1" destOrd="0" presId="urn:microsoft.com/office/officeart/2005/8/layout/target3"/>
    <dgm:cxn modelId="{74CDB75B-9366-4E2F-8E22-0EE2BFF5E504}" type="presOf" srcId="{B891CAEE-DBC4-4BA9-9498-35597F1FDFD2}" destId="{9618B05C-607F-4D82-B009-984F31B99CDA}" srcOrd="0" destOrd="0" presId="urn:microsoft.com/office/officeart/2005/8/layout/target3"/>
    <dgm:cxn modelId="{2778D601-41F8-42A4-AC92-0376ED0F6228}" type="presOf" srcId="{B891CAEE-DBC4-4BA9-9498-35597F1FDFD2}" destId="{9C9CCEA9-BF41-4EBD-8804-33F6D636ED72}" srcOrd="1" destOrd="0" presId="urn:microsoft.com/office/officeart/2005/8/layout/target3"/>
    <dgm:cxn modelId="{430C2333-689E-43AD-898A-D015A1D39CC0}" type="presOf" srcId="{E1808C23-094A-475A-9CF0-C21AE9DD5404}" destId="{15AA04D2-0253-4A4F-8F6F-B3DD40E076FA}" srcOrd="1" destOrd="0" presId="urn:microsoft.com/office/officeart/2005/8/layout/target3"/>
    <dgm:cxn modelId="{F5B1056E-BBFE-414E-8C21-F6006BD0CBED}" srcId="{FDBBA28C-070B-48D0-9C8F-7E0D6902350A}" destId="{2BBE5232-FBEA-4DD7-A88D-7CED0835EE8C}" srcOrd="3" destOrd="0" parTransId="{BF6B9880-8C5B-4B9F-9024-1A878E2D705E}" sibTransId="{8FBB770B-66F2-4973-8130-C6CB77C9FC45}"/>
    <dgm:cxn modelId="{19741915-A397-4E51-BD93-742BB307D4F9}" type="presOf" srcId="{2BBE5232-FBEA-4DD7-A88D-7CED0835EE8C}" destId="{42C99842-44CB-48BF-A0BC-E9F2DDC37986}" srcOrd="1" destOrd="0" presId="urn:microsoft.com/office/officeart/2005/8/layout/target3"/>
    <dgm:cxn modelId="{E3C8F2CA-1463-4B3C-8F4A-86DDBF8629DB}" srcId="{FDBBA28C-070B-48D0-9C8F-7E0D6902350A}" destId="{B891CAEE-DBC4-4BA9-9498-35597F1FDFD2}" srcOrd="4" destOrd="0" parTransId="{7BB7EC31-42F1-4827-8D35-EF4989B0D673}" sibTransId="{D6E7FE3C-4D75-417D-B6FC-7E15B3791E8B}"/>
    <dgm:cxn modelId="{A4630BD7-040B-44D2-BAD4-758F271D1D78}" srcId="{FDBBA28C-070B-48D0-9C8F-7E0D6902350A}" destId="{1375EE5C-837A-4B4B-9185-F2067D833B07}" srcOrd="0" destOrd="0" parTransId="{A9E96AAB-ECB6-4954-A4A8-3EB32E597FAF}" sibTransId="{D0421D05-1CC3-435E-944E-CEB90F9A05A0}"/>
    <dgm:cxn modelId="{0AC1734E-D112-4F86-9011-9527DC6B7068}" type="presOf" srcId="{1375EE5C-837A-4B4B-9185-F2067D833B07}" destId="{F675CDB0-9EBC-4F34-BAD0-D57F5C5B6C32}" srcOrd="0" destOrd="0" presId="urn:microsoft.com/office/officeart/2005/8/layout/target3"/>
    <dgm:cxn modelId="{21F6191B-59AB-46BF-810A-8BAA39CE1AC4}" srcId="{FDBBA28C-070B-48D0-9C8F-7E0D6902350A}" destId="{E1808C23-094A-475A-9CF0-C21AE9DD5404}" srcOrd="2" destOrd="0" parTransId="{21ABBCF6-1F68-4FD1-8B2C-A0B2DA9699F1}" sibTransId="{47235D58-03CC-4B55-A7E2-97D85945D510}"/>
    <dgm:cxn modelId="{CCC4B6C0-4C49-48F4-A854-2870BA9237B0}" type="presOf" srcId="{1375EE5C-837A-4B4B-9185-F2067D833B07}" destId="{12315ACD-D2FD-488F-91EC-9DDAD0EF4FA0}" srcOrd="1" destOrd="0" presId="urn:microsoft.com/office/officeart/2005/8/layout/target3"/>
    <dgm:cxn modelId="{DD729F6E-2D5A-4F9C-B6EB-FC30B88B419A}" type="presOf" srcId="{2BBE5232-FBEA-4DD7-A88D-7CED0835EE8C}" destId="{4A5DD668-44B0-4BCE-A300-7155B94FF71C}" srcOrd="0" destOrd="0" presId="urn:microsoft.com/office/officeart/2005/8/layout/target3"/>
    <dgm:cxn modelId="{A9FA1D2B-5EF7-489A-BE24-86C12F8BF92A}" srcId="{FDBBA28C-070B-48D0-9C8F-7E0D6902350A}" destId="{9F0C076D-1ACB-4C38-A2D0-484E7E22E47E}" srcOrd="1" destOrd="0" parTransId="{4239E260-6D75-4C18-8BF6-C17AF139586E}" sibTransId="{3DA07FE0-7A2A-4F09-951B-B3BD66644CBB}"/>
    <dgm:cxn modelId="{DDB6C997-91ED-446D-8CD0-AD61EAEA3A4F}" type="presOf" srcId="{9F0C076D-1ACB-4C38-A2D0-484E7E22E47E}" destId="{89F7E714-1492-4649-86B7-13D98561CFF4}" srcOrd="0" destOrd="0" presId="urn:microsoft.com/office/officeart/2005/8/layout/target3"/>
    <dgm:cxn modelId="{8EBB8152-DDB8-4EBD-8E2C-0C59AB92DFC1}" type="presOf" srcId="{FDBBA28C-070B-48D0-9C8F-7E0D6902350A}" destId="{2495023C-BE42-4685-B084-E1F4B56BF372}" srcOrd="0" destOrd="0" presId="urn:microsoft.com/office/officeart/2005/8/layout/target3"/>
    <dgm:cxn modelId="{5E4392B1-13A6-40EF-B16C-431B798B3701}" type="presParOf" srcId="{2495023C-BE42-4685-B084-E1F4B56BF372}" destId="{0F4ACE25-88C8-4E8B-A195-1F7880A1ACD1}" srcOrd="0" destOrd="0" presId="urn:microsoft.com/office/officeart/2005/8/layout/target3"/>
    <dgm:cxn modelId="{48C5D117-9692-434D-A682-CA487A61BD6A}" type="presParOf" srcId="{2495023C-BE42-4685-B084-E1F4B56BF372}" destId="{6FD0F02E-F097-4FA0-8626-B03D17B8AF74}" srcOrd="1" destOrd="0" presId="urn:microsoft.com/office/officeart/2005/8/layout/target3"/>
    <dgm:cxn modelId="{2BF57293-77BF-452E-B206-535A01DB5314}" type="presParOf" srcId="{2495023C-BE42-4685-B084-E1F4B56BF372}" destId="{F675CDB0-9EBC-4F34-BAD0-D57F5C5B6C32}" srcOrd="2" destOrd="0" presId="urn:microsoft.com/office/officeart/2005/8/layout/target3"/>
    <dgm:cxn modelId="{4D4AD35F-9390-47A9-A515-3C287EDC72BC}" type="presParOf" srcId="{2495023C-BE42-4685-B084-E1F4B56BF372}" destId="{F2F0CF21-5C68-43FC-B9CD-6040CE53B8A5}" srcOrd="3" destOrd="0" presId="urn:microsoft.com/office/officeart/2005/8/layout/target3"/>
    <dgm:cxn modelId="{FF05C348-7D62-46B7-BA0F-26D4C766EA41}" type="presParOf" srcId="{2495023C-BE42-4685-B084-E1F4B56BF372}" destId="{A307C8D5-A080-47E2-A525-251B56B38C43}" srcOrd="4" destOrd="0" presId="urn:microsoft.com/office/officeart/2005/8/layout/target3"/>
    <dgm:cxn modelId="{01C6BC39-05C0-404F-9737-08B621AB09D0}" type="presParOf" srcId="{2495023C-BE42-4685-B084-E1F4B56BF372}" destId="{89F7E714-1492-4649-86B7-13D98561CFF4}" srcOrd="5" destOrd="0" presId="urn:microsoft.com/office/officeart/2005/8/layout/target3"/>
    <dgm:cxn modelId="{7EBB330D-5F70-4F3C-BC59-E3F180DFEAD5}" type="presParOf" srcId="{2495023C-BE42-4685-B084-E1F4B56BF372}" destId="{EB6D1550-FC8A-4203-8587-21C6A4410337}" srcOrd="6" destOrd="0" presId="urn:microsoft.com/office/officeart/2005/8/layout/target3"/>
    <dgm:cxn modelId="{53FCB79E-766D-4CB4-84C4-70D240C0778B}" type="presParOf" srcId="{2495023C-BE42-4685-B084-E1F4B56BF372}" destId="{C92BF3E3-2FAD-43CD-9F75-CF2AAF71A394}" srcOrd="7" destOrd="0" presId="urn:microsoft.com/office/officeart/2005/8/layout/target3"/>
    <dgm:cxn modelId="{3A39DBE0-95AB-42B8-85AB-B063BCF7D5B9}" type="presParOf" srcId="{2495023C-BE42-4685-B084-E1F4B56BF372}" destId="{3D4338C1-9103-4B99-98DB-534709E52005}" srcOrd="8" destOrd="0" presId="urn:microsoft.com/office/officeart/2005/8/layout/target3"/>
    <dgm:cxn modelId="{CD140CCA-2D35-4C30-A8A3-D8C7CF0C62B9}" type="presParOf" srcId="{2495023C-BE42-4685-B084-E1F4B56BF372}" destId="{A37CE1D8-7DA3-466C-AECB-FF0409908F63}" srcOrd="9" destOrd="0" presId="urn:microsoft.com/office/officeart/2005/8/layout/target3"/>
    <dgm:cxn modelId="{15A938D6-8DAB-4ADC-BF4D-3788B569C132}" type="presParOf" srcId="{2495023C-BE42-4685-B084-E1F4B56BF372}" destId="{320B6092-D12C-48A8-8CA4-CE43F88190C1}" srcOrd="10" destOrd="0" presId="urn:microsoft.com/office/officeart/2005/8/layout/target3"/>
    <dgm:cxn modelId="{EE6DBAFF-DBE9-4EC2-8170-5DDD4750BB0D}" type="presParOf" srcId="{2495023C-BE42-4685-B084-E1F4B56BF372}" destId="{4A5DD668-44B0-4BCE-A300-7155B94FF71C}" srcOrd="11" destOrd="0" presId="urn:microsoft.com/office/officeart/2005/8/layout/target3"/>
    <dgm:cxn modelId="{60F3108C-2696-482A-BB1B-669C60E584A1}" type="presParOf" srcId="{2495023C-BE42-4685-B084-E1F4B56BF372}" destId="{2E885D5B-8EC5-4B1E-A5E1-78D162CEA04C}" srcOrd="12" destOrd="0" presId="urn:microsoft.com/office/officeart/2005/8/layout/target3"/>
    <dgm:cxn modelId="{A8C29F62-EF60-4DD2-94C2-6B1AC8B6054F}" type="presParOf" srcId="{2495023C-BE42-4685-B084-E1F4B56BF372}" destId="{E08E07B0-BF54-480C-A123-E46831110A5E}" srcOrd="13" destOrd="0" presId="urn:microsoft.com/office/officeart/2005/8/layout/target3"/>
    <dgm:cxn modelId="{C1401A24-E854-491E-BAAC-295884227E96}" type="presParOf" srcId="{2495023C-BE42-4685-B084-E1F4B56BF372}" destId="{9618B05C-607F-4D82-B009-984F31B99CDA}" srcOrd="14" destOrd="0" presId="urn:microsoft.com/office/officeart/2005/8/layout/target3"/>
    <dgm:cxn modelId="{E1EE53CB-9A27-4B5B-9264-578B14FACBD1}" type="presParOf" srcId="{2495023C-BE42-4685-B084-E1F4B56BF372}" destId="{12315ACD-D2FD-488F-91EC-9DDAD0EF4FA0}" srcOrd="15" destOrd="0" presId="urn:microsoft.com/office/officeart/2005/8/layout/target3"/>
    <dgm:cxn modelId="{A2A9F339-72E2-4ED3-9F96-EEFE9055E0B8}" type="presParOf" srcId="{2495023C-BE42-4685-B084-E1F4B56BF372}" destId="{10D6AFCE-D95D-4FAE-9404-DA8F50731E8A}" srcOrd="16" destOrd="0" presId="urn:microsoft.com/office/officeart/2005/8/layout/target3"/>
    <dgm:cxn modelId="{A19D087F-74D9-49D3-AF45-98ADAAC65C32}" type="presParOf" srcId="{2495023C-BE42-4685-B084-E1F4B56BF372}" destId="{15AA04D2-0253-4A4F-8F6F-B3DD40E076FA}" srcOrd="17" destOrd="0" presId="urn:microsoft.com/office/officeart/2005/8/layout/target3"/>
    <dgm:cxn modelId="{6680D5BE-97FD-44F2-A180-4F2964172BF8}" type="presParOf" srcId="{2495023C-BE42-4685-B084-E1F4B56BF372}" destId="{42C99842-44CB-48BF-A0BC-E9F2DDC37986}" srcOrd="18" destOrd="0" presId="urn:microsoft.com/office/officeart/2005/8/layout/target3"/>
    <dgm:cxn modelId="{C8D73E96-0FF7-4A37-A0D2-53847CBE5AB1}" type="presParOf" srcId="{2495023C-BE42-4685-B084-E1F4B56BF372}" destId="{9C9CCEA9-BF41-4EBD-8804-33F6D636ED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853550-F765-466F-814A-E4154CB0AB4E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2917B995-E2CD-44AD-B4D6-D5356100C323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err="1" smtClean="0"/>
            <a:t>Іноземні</a:t>
          </a:r>
          <a:r>
            <a:rPr lang="ru-RU" dirty="0" smtClean="0"/>
            <a:t> </a:t>
          </a:r>
          <a:r>
            <a:rPr lang="ru-RU" dirty="0" err="1" smtClean="0"/>
            <a:t>юридичні</a:t>
          </a:r>
          <a:r>
            <a:rPr lang="ru-RU" dirty="0" smtClean="0"/>
            <a:t> особи</a:t>
          </a:r>
          <a:endParaRPr lang="ru-RU" dirty="0"/>
        </a:p>
      </dgm:t>
    </dgm:pt>
    <dgm:pt modelId="{40AC958B-DDEC-41A3-9625-989D1DB2CC4A}" type="parTrans" cxnId="{4B63881A-E76C-4582-8D4C-85F3AB2E76C3}">
      <dgm:prSet/>
      <dgm:spPr/>
      <dgm:t>
        <a:bodyPr/>
        <a:lstStyle/>
        <a:p>
          <a:endParaRPr lang="ru-RU"/>
        </a:p>
      </dgm:t>
    </dgm:pt>
    <dgm:pt modelId="{A8851F5B-4108-42DE-A520-A0719D352C47}" type="sibTrans" cxnId="{4B63881A-E76C-4582-8D4C-85F3AB2E76C3}">
      <dgm:prSet/>
      <dgm:spPr/>
      <dgm:t>
        <a:bodyPr/>
        <a:lstStyle/>
        <a:p>
          <a:endParaRPr lang="ru-RU"/>
        </a:p>
      </dgm:t>
    </dgm:pt>
    <dgm:pt modelId="{877E4EB7-008C-47A5-85F8-99E2764A714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err="1" smtClean="0"/>
            <a:t>Іноземні</a:t>
          </a:r>
          <a:r>
            <a:rPr lang="ru-RU" dirty="0" smtClean="0"/>
            <a:t> </a:t>
          </a:r>
          <a:r>
            <a:rPr lang="ru-RU" dirty="0" err="1" smtClean="0"/>
            <a:t>фізичні</a:t>
          </a:r>
          <a:r>
            <a:rPr lang="ru-RU" dirty="0" smtClean="0"/>
            <a:t> особи</a:t>
          </a:r>
          <a:endParaRPr lang="ru-RU" dirty="0"/>
        </a:p>
      </dgm:t>
    </dgm:pt>
    <dgm:pt modelId="{E6E1F2B4-92FC-4D4E-A6D8-95F4342E5862}" type="parTrans" cxnId="{12EAAB15-4241-44FB-A1E9-CC32FF37387F}">
      <dgm:prSet/>
      <dgm:spPr/>
      <dgm:t>
        <a:bodyPr/>
        <a:lstStyle/>
        <a:p>
          <a:endParaRPr lang="ru-RU"/>
        </a:p>
      </dgm:t>
    </dgm:pt>
    <dgm:pt modelId="{323BCCD5-7CA6-4936-A101-62D1B6B1ABAA}" type="sibTrans" cxnId="{12EAAB15-4241-44FB-A1E9-CC32FF37387F}">
      <dgm:prSet/>
      <dgm:spPr/>
      <dgm:t>
        <a:bodyPr/>
        <a:lstStyle/>
        <a:p>
          <a:endParaRPr lang="ru-RU"/>
        </a:p>
      </dgm:t>
    </dgm:pt>
    <dgm:pt modelId="{ECB5FCCA-3AC8-4A5E-975B-FA7EBFEB3F1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Особи без </a:t>
          </a:r>
          <a:r>
            <a:rPr lang="ru-RU" dirty="0" err="1" smtClean="0"/>
            <a:t>громадянства</a:t>
          </a:r>
          <a:endParaRPr lang="ru-RU" dirty="0"/>
        </a:p>
      </dgm:t>
    </dgm:pt>
    <dgm:pt modelId="{3DE1B5C4-F35D-41E5-A718-DA8F03676363}" type="parTrans" cxnId="{AEE694FD-9737-4DA5-A83B-ABE14E308530}">
      <dgm:prSet/>
      <dgm:spPr/>
      <dgm:t>
        <a:bodyPr/>
        <a:lstStyle/>
        <a:p>
          <a:endParaRPr lang="ru-RU"/>
        </a:p>
      </dgm:t>
    </dgm:pt>
    <dgm:pt modelId="{B65DD60D-909E-4EB5-866F-A41E8D90170F}" type="sibTrans" cxnId="{AEE694FD-9737-4DA5-A83B-ABE14E308530}">
      <dgm:prSet/>
      <dgm:spPr/>
      <dgm:t>
        <a:bodyPr/>
        <a:lstStyle/>
        <a:p>
          <a:endParaRPr lang="ru-RU"/>
        </a:p>
      </dgm:t>
    </dgm:pt>
    <dgm:pt modelId="{D78671C4-9B59-4717-88A9-420B516B881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err="1" smtClean="0"/>
            <a:t>Вітчизняні</a:t>
          </a:r>
          <a:r>
            <a:rPr lang="ru-RU" dirty="0" smtClean="0"/>
            <a:t> </a:t>
          </a:r>
          <a:r>
            <a:rPr lang="ru-RU" dirty="0" err="1" smtClean="0"/>
            <a:t>громадяни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проживають</a:t>
          </a:r>
          <a:r>
            <a:rPr lang="ru-RU" dirty="0" smtClean="0"/>
            <a:t> за </a:t>
          </a:r>
          <a:r>
            <a:rPr lang="ru-RU" dirty="0" err="1" smtClean="0"/>
            <a:t>рубежем</a:t>
          </a:r>
          <a:endParaRPr lang="ru-RU" dirty="0"/>
        </a:p>
      </dgm:t>
    </dgm:pt>
    <dgm:pt modelId="{0B527ECF-EEA2-4742-9A7A-8258704CB0F6}" type="parTrans" cxnId="{1A38B6AF-0C59-4B47-B856-9CED503F045B}">
      <dgm:prSet/>
      <dgm:spPr/>
      <dgm:t>
        <a:bodyPr/>
        <a:lstStyle/>
        <a:p>
          <a:endParaRPr lang="ru-RU"/>
        </a:p>
      </dgm:t>
    </dgm:pt>
    <dgm:pt modelId="{A0B9DF7C-5154-4FD2-87B1-E353E29E756B}" type="sibTrans" cxnId="{1A38B6AF-0C59-4B47-B856-9CED503F045B}">
      <dgm:prSet/>
      <dgm:spPr/>
      <dgm:t>
        <a:bodyPr/>
        <a:lstStyle/>
        <a:p>
          <a:endParaRPr lang="ru-RU"/>
        </a:p>
      </dgm:t>
    </dgm:pt>
    <dgm:pt modelId="{AA1674F3-4D6D-45B6-887B-510824FD74A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/>
            <a:t>Іноземні</a:t>
          </a:r>
          <a:r>
            <a:rPr lang="ru-RU" dirty="0" smtClean="0"/>
            <a:t> </a:t>
          </a:r>
          <a:r>
            <a:rPr lang="ru-RU" dirty="0" err="1" smtClean="0"/>
            <a:t>держави</a:t>
          </a:r>
          <a:endParaRPr lang="ru-RU" dirty="0"/>
        </a:p>
      </dgm:t>
    </dgm:pt>
    <dgm:pt modelId="{1EAFAEAC-8DF5-4997-BF88-DE8AE6C83A2B}" type="parTrans" cxnId="{9C680E95-CC27-443D-A6F6-9E782C03E1B4}">
      <dgm:prSet/>
      <dgm:spPr/>
      <dgm:t>
        <a:bodyPr/>
        <a:lstStyle/>
        <a:p>
          <a:endParaRPr lang="ru-RU"/>
        </a:p>
      </dgm:t>
    </dgm:pt>
    <dgm:pt modelId="{0A99F15E-B01A-4B99-AB94-9BAB812C69C1}" type="sibTrans" cxnId="{9C680E95-CC27-443D-A6F6-9E782C03E1B4}">
      <dgm:prSet/>
      <dgm:spPr/>
      <dgm:t>
        <a:bodyPr/>
        <a:lstStyle/>
        <a:p>
          <a:endParaRPr lang="ru-RU"/>
        </a:p>
      </dgm:t>
    </dgm:pt>
    <dgm:pt modelId="{FD1A7618-044E-4856-923A-BE560EFBE86F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/>
            <a:t>Міжнародні</a:t>
          </a:r>
          <a:r>
            <a:rPr lang="ru-RU" dirty="0" smtClean="0"/>
            <a:t> </a:t>
          </a:r>
          <a:r>
            <a:rPr lang="ru-RU" dirty="0" err="1" smtClean="0"/>
            <a:t>організації</a:t>
          </a:r>
          <a:endParaRPr lang="ru-RU" dirty="0"/>
        </a:p>
      </dgm:t>
    </dgm:pt>
    <dgm:pt modelId="{422A5A4A-959E-438A-9537-6F27F1908FDA}" type="parTrans" cxnId="{8193695C-297E-482B-B70E-644449EF338B}">
      <dgm:prSet/>
      <dgm:spPr/>
      <dgm:t>
        <a:bodyPr/>
        <a:lstStyle/>
        <a:p>
          <a:endParaRPr lang="ru-RU"/>
        </a:p>
      </dgm:t>
    </dgm:pt>
    <dgm:pt modelId="{88955574-08D1-44F3-BB99-76DCCF9115EE}" type="sibTrans" cxnId="{8193695C-297E-482B-B70E-644449EF338B}">
      <dgm:prSet/>
      <dgm:spPr/>
      <dgm:t>
        <a:bodyPr/>
        <a:lstStyle/>
        <a:p>
          <a:endParaRPr lang="ru-RU"/>
        </a:p>
      </dgm:t>
    </dgm:pt>
    <dgm:pt modelId="{5F2DE2C5-C87C-41E7-9ACE-3A877885FF71}" type="pres">
      <dgm:prSet presAssocID="{81853550-F765-466F-814A-E4154CB0AB4E}" presName="linearFlow" presStyleCnt="0">
        <dgm:presLayoutVars>
          <dgm:dir/>
          <dgm:resizeHandles val="exact"/>
        </dgm:presLayoutVars>
      </dgm:prSet>
      <dgm:spPr/>
    </dgm:pt>
    <dgm:pt modelId="{3C0A8131-4C65-4761-96D3-421FA8BC8EED}" type="pres">
      <dgm:prSet presAssocID="{2917B995-E2CD-44AD-B4D6-D5356100C323}" presName="composite" presStyleCnt="0"/>
      <dgm:spPr/>
    </dgm:pt>
    <dgm:pt modelId="{0D7AA322-37D3-47D9-A0C2-3B14CF016C0E}" type="pres">
      <dgm:prSet presAssocID="{2917B995-E2CD-44AD-B4D6-D5356100C323}" presName="imgShp" presStyleLbl="fgImgPlace1" presStyleIdx="0" presStyleCnt="6"/>
      <dgm:spPr/>
    </dgm:pt>
    <dgm:pt modelId="{14FD82EA-CEA2-4ECB-9D12-A2868480B025}" type="pres">
      <dgm:prSet presAssocID="{2917B995-E2CD-44AD-B4D6-D5356100C32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ADA67-E9A1-41F3-B4AE-A46FA3052664}" type="pres">
      <dgm:prSet presAssocID="{A8851F5B-4108-42DE-A520-A0719D352C47}" presName="spacing" presStyleCnt="0"/>
      <dgm:spPr/>
    </dgm:pt>
    <dgm:pt modelId="{D67F2161-70DD-4244-9754-5588EC3BB4AE}" type="pres">
      <dgm:prSet presAssocID="{877E4EB7-008C-47A5-85F8-99E2764A7146}" presName="composite" presStyleCnt="0"/>
      <dgm:spPr/>
    </dgm:pt>
    <dgm:pt modelId="{2FFBE57D-460D-4018-9F46-0F35FACC6161}" type="pres">
      <dgm:prSet presAssocID="{877E4EB7-008C-47A5-85F8-99E2764A7146}" presName="imgShp" presStyleLbl="fgImgPlace1" presStyleIdx="1" presStyleCnt="6"/>
      <dgm:spPr/>
    </dgm:pt>
    <dgm:pt modelId="{BF1721AC-A573-470E-AF0D-3E50BC3A635A}" type="pres">
      <dgm:prSet presAssocID="{877E4EB7-008C-47A5-85F8-99E2764A714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22A03-D978-4068-B915-5EB3FAEC24C0}" type="pres">
      <dgm:prSet presAssocID="{323BCCD5-7CA6-4936-A101-62D1B6B1ABAA}" presName="spacing" presStyleCnt="0"/>
      <dgm:spPr/>
    </dgm:pt>
    <dgm:pt modelId="{13A59284-892E-45F2-8F1A-D1B7805A40C5}" type="pres">
      <dgm:prSet presAssocID="{ECB5FCCA-3AC8-4A5E-975B-FA7EBFEB3F14}" presName="composite" presStyleCnt="0"/>
      <dgm:spPr/>
    </dgm:pt>
    <dgm:pt modelId="{FA0759E7-BF45-4732-B620-FB9A39AD61CE}" type="pres">
      <dgm:prSet presAssocID="{ECB5FCCA-3AC8-4A5E-975B-FA7EBFEB3F14}" presName="imgShp" presStyleLbl="fgImgPlace1" presStyleIdx="2" presStyleCnt="6"/>
      <dgm:spPr/>
    </dgm:pt>
    <dgm:pt modelId="{187CD158-2986-4D9C-A844-67016AE65965}" type="pres">
      <dgm:prSet presAssocID="{ECB5FCCA-3AC8-4A5E-975B-FA7EBFEB3F14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2E13C-2650-437A-935E-C020B9EC8071}" type="pres">
      <dgm:prSet presAssocID="{B65DD60D-909E-4EB5-866F-A41E8D90170F}" presName="spacing" presStyleCnt="0"/>
      <dgm:spPr/>
    </dgm:pt>
    <dgm:pt modelId="{22447E75-35C0-41C1-9658-8941CBB9D4C1}" type="pres">
      <dgm:prSet presAssocID="{D78671C4-9B59-4717-88A9-420B516B8812}" presName="composite" presStyleCnt="0"/>
      <dgm:spPr/>
    </dgm:pt>
    <dgm:pt modelId="{85FA44C1-D75C-4E46-A6CA-D7F280A67271}" type="pres">
      <dgm:prSet presAssocID="{D78671C4-9B59-4717-88A9-420B516B8812}" presName="imgShp" presStyleLbl="fgImgPlace1" presStyleIdx="3" presStyleCnt="6"/>
      <dgm:spPr/>
    </dgm:pt>
    <dgm:pt modelId="{33AF4E9F-475D-4D00-A603-2581C8F44EE3}" type="pres">
      <dgm:prSet presAssocID="{D78671C4-9B59-4717-88A9-420B516B881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AE8ED-A3F1-43EE-B1C9-B5A40753D662}" type="pres">
      <dgm:prSet presAssocID="{A0B9DF7C-5154-4FD2-87B1-E353E29E756B}" presName="spacing" presStyleCnt="0"/>
      <dgm:spPr/>
    </dgm:pt>
    <dgm:pt modelId="{FE2F5D8A-0E37-4EBD-9578-81E7DA8C2B29}" type="pres">
      <dgm:prSet presAssocID="{AA1674F3-4D6D-45B6-887B-510824FD74A3}" presName="composite" presStyleCnt="0"/>
      <dgm:spPr/>
    </dgm:pt>
    <dgm:pt modelId="{88EA8A1D-8CF5-4409-B123-A2954A32807C}" type="pres">
      <dgm:prSet presAssocID="{AA1674F3-4D6D-45B6-887B-510824FD74A3}" presName="imgShp" presStyleLbl="fgImgPlace1" presStyleIdx="4" presStyleCnt="6"/>
      <dgm:spPr/>
    </dgm:pt>
    <dgm:pt modelId="{1DBB7729-89D3-45A5-934C-E5FFEE1C0492}" type="pres">
      <dgm:prSet presAssocID="{AA1674F3-4D6D-45B6-887B-510824FD74A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87064-DA5A-4202-9E4C-4D0B895C4AFF}" type="pres">
      <dgm:prSet presAssocID="{0A99F15E-B01A-4B99-AB94-9BAB812C69C1}" presName="spacing" presStyleCnt="0"/>
      <dgm:spPr/>
    </dgm:pt>
    <dgm:pt modelId="{8ED6A762-058F-4F57-AD9B-0AF1BDCD337B}" type="pres">
      <dgm:prSet presAssocID="{FD1A7618-044E-4856-923A-BE560EFBE86F}" presName="composite" presStyleCnt="0"/>
      <dgm:spPr/>
    </dgm:pt>
    <dgm:pt modelId="{E1C341E1-F222-4B2E-8C92-5B811C0885F9}" type="pres">
      <dgm:prSet presAssocID="{FD1A7618-044E-4856-923A-BE560EFBE86F}" presName="imgShp" presStyleLbl="fgImgPlace1" presStyleIdx="5" presStyleCnt="6"/>
      <dgm:spPr/>
    </dgm:pt>
    <dgm:pt modelId="{43006EC8-3B55-41D7-AA4A-5633B45C121B}" type="pres">
      <dgm:prSet presAssocID="{FD1A7618-044E-4856-923A-BE560EFBE86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EE6AC-8C25-470B-8166-8B48A586CD2C}" type="presOf" srcId="{81853550-F765-466F-814A-E4154CB0AB4E}" destId="{5F2DE2C5-C87C-41E7-9ACE-3A877885FF71}" srcOrd="0" destOrd="0" presId="urn:microsoft.com/office/officeart/2005/8/layout/vList3"/>
    <dgm:cxn modelId="{F33CEBBA-BFAE-42D2-9619-5D3BBDB3D6FF}" type="presOf" srcId="{2917B995-E2CD-44AD-B4D6-D5356100C323}" destId="{14FD82EA-CEA2-4ECB-9D12-A2868480B025}" srcOrd="0" destOrd="0" presId="urn:microsoft.com/office/officeart/2005/8/layout/vList3"/>
    <dgm:cxn modelId="{A9686C7F-AABC-4272-BD26-74787DA99559}" type="presOf" srcId="{AA1674F3-4D6D-45B6-887B-510824FD74A3}" destId="{1DBB7729-89D3-45A5-934C-E5FFEE1C0492}" srcOrd="0" destOrd="0" presId="urn:microsoft.com/office/officeart/2005/8/layout/vList3"/>
    <dgm:cxn modelId="{D8A828AF-C5DE-4308-BC18-329ADFD29A3D}" type="presOf" srcId="{FD1A7618-044E-4856-923A-BE560EFBE86F}" destId="{43006EC8-3B55-41D7-AA4A-5633B45C121B}" srcOrd="0" destOrd="0" presId="urn:microsoft.com/office/officeart/2005/8/layout/vList3"/>
    <dgm:cxn modelId="{AEE694FD-9737-4DA5-A83B-ABE14E308530}" srcId="{81853550-F765-466F-814A-E4154CB0AB4E}" destId="{ECB5FCCA-3AC8-4A5E-975B-FA7EBFEB3F14}" srcOrd="2" destOrd="0" parTransId="{3DE1B5C4-F35D-41E5-A718-DA8F03676363}" sibTransId="{B65DD60D-909E-4EB5-866F-A41E8D90170F}"/>
    <dgm:cxn modelId="{1A38B6AF-0C59-4B47-B856-9CED503F045B}" srcId="{81853550-F765-466F-814A-E4154CB0AB4E}" destId="{D78671C4-9B59-4717-88A9-420B516B8812}" srcOrd="3" destOrd="0" parTransId="{0B527ECF-EEA2-4742-9A7A-8258704CB0F6}" sibTransId="{A0B9DF7C-5154-4FD2-87B1-E353E29E756B}"/>
    <dgm:cxn modelId="{4B63881A-E76C-4582-8D4C-85F3AB2E76C3}" srcId="{81853550-F765-466F-814A-E4154CB0AB4E}" destId="{2917B995-E2CD-44AD-B4D6-D5356100C323}" srcOrd="0" destOrd="0" parTransId="{40AC958B-DDEC-41A3-9625-989D1DB2CC4A}" sibTransId="{A8851F5B-4108-42DE-A520-A0719D352C47}"/>
    <dgm:cxn modelId="{9C680E95-CC27-443D-A6F6-9E782C03E1B4}" srcId="{81853550-F765-466F-814A-E4154CB0AB4E}" destId="{AA1674F3-4D6D-45B6-887B-510824FD74A3}" srcOrd="4" destOrd="0" parTransId="{1EAFAEAC-8DF5-4997-BF88-DE8AE6C83A2B}" sibTransId="{0A99F15E-B01A-4B99-AB94-9BAB812C69C1}"/>
    <dgm:cxn modelId="{03A07D1E-4EE8-4DDF-A5BF-2349E69F69D6}" type="presOf" srcId="{877E4EB7-008C-47A5-85F8-99E2764A7146}" destId="{BF1721AC-A573-470E-AF0D-3E50BC3A635A}" srcOrd="0" destOrd="0" presId="urn:microsoft.com/office/officeart/2005/8/layout/vList3"/>
    <dgm:cxn modelId="{478AD7F6-AFAF-4207-8A8D-934B186D6FEE}" type="presOf" srcId="{D78671C4-9B59-4717-88A9-420B516B8812}" destId="{33AF4E9F-475D-4D00-A603-2581C8F44EE3}" srcOrd="0" destOrd="0" presId="urn:microsoft.com/office/officeart/2005/8/layout/vList3"/>
    <dgm:cxn modelId="{8193695C-297E-482B-B70E-644449EF338B}" srcId="{81853550-F765-466F-814A-E4154CB0AB4E}" destId="{FD1A7618-044E-4856-923A-BE560EFBE86F}" srcOrd="5" destOrd="0" parTransId="{422A5A4A-959E-438A-9537-6F27F1908FDA}" sibTransId="{88955574-08D1-44F3-BB99-76DCCF9115EE}"/>
    <dgm:cxn modelId="{52D86A0B-EED2-42BE-8D6F-8CA9F1B2E823}" type="presOf" srcId="{ECB5FCCA-3AC8-4A5E-975B-FA7EBFEB3F14}" destId="{187CD158-2986-4D9C-A844-67016AE65965}" srcOrd="0" destOrd="0" presId="urn:microsoft.com/office/officeart/2005/8/layout/vList3"/>
    <dgm:cxn modelId="{12EAAB15-4241-44FB-A1E9-CC32FF37387F}" srcId="{81853550-F765-466F-814A-E4154CB0AB4E}" destId="{877E4EB7-008C-47A5-85F8-99E2764A7146}" srcOrd="1" destOrd="0" parTransId="{E6E1F2B4-92FC-4D4E-A6D8-95F4342E5862}" sibTransId="{323BCCD5-7CA6-4936-A101-62D1B6B1ABAA}"/>
    <dgm:cxn modelId="{DBE901CC-2CA8-41E0-9E54-14735CE4BF2E}" type="presParOf" srcId="{5F2DE2C5-C87C-41E7-9ACE-3A877885FF71}" destId="{3C0A8131-4C65-4761-96D3-421FA8BC8EED}" srcOrd="0" destOrd="0" presId="urn:microsoft.com/office/officeart/2005/8/layout/vList3"/>
    <dgm:cxn modelId="{AAAEBC2D-AFB4-4E10-963C-0F1CC41E6C85}" type="presParOf" srcId="{3C0A8131-4C65-4761-96D3-421FA8BC8EED}" destId="{0D7AA322-37D3-47D9-A0C2-3B14CF016C0E}" srcOrd="0" destOrd="0" presId="urn:microsoft.com/office/officeart/2005/8/layout/vList3"/>
    <dgm:cxn modelId="{4DB7A32A-6658-4455-8621-BE388E8AE06E}" type="presParOf" srcId="{3C0A8131-4C65-4761-96D3-421FA8BC8EED}" destId="{14FD82EA-CEA2-4ECB-9D12-A2868480B025}" srcOrd="1" destOrd="0" presId="urn:microsoft.com/office/officeart/2005/8/layout/vList3"/>
    <dgm:cxn modelId="{6B1C9C41-0DA8-4077-9FCC-06F4C0ABEB47}" type="presParOf" srcId="{5F2DE2C5-C87C-41E7-9ACE-3A877885FF71}" destId="{84FADA67-E9A1-41F3-B4AE-A46FA3052664}" srcOrd="1" destOrd="0" presId="urn:microsoft.com/office/officeart/2005/8/layout/vList3"/>
    <dgm:cxn modelId="{DABF6D2B-7A6D-413B-A039-6633E2EE3DAD}" type="presParOf" srcId="{5F2DE2C5-C87C-41E7-9ACE-3A877885FF71}" destId="{D67F2161-70DD-4244-9754-5588EC3BB4AE}" srcOrd="2" destOrd="0" presId="urn:microsoft.com/office/officeart/2005/8/layout/vList3"/>
    <dgm:cxn modelId="{14C1831D-12BB-45DF-A03D-C9FD74E8C36F}" type="presParOf" srcId="{D67F2161-70DD-4244-9754-5588EC3BB4AE}" destId="{2FFBE57D-460D-4018-9F46-0F35FACC6161}" srcOrd="0" destOrd="0" presId="urn:microsoft.com/office/officeart/2005/8/layout/vList3"/>
    <dgm:cxn modelId="{5FF324A6-6B09-42F4-91E4-63A839DC35D1}" type="presParOf" srcId="{D67F2161-70DD-4244-9754-5588EC3BB4AE}" destId="{BF1721AC-A573-470E-AF0D-3E50BC3A635A}" srcOrd="1" destOrd="0" presId="urn:microsoft.com/office/officeart/2005/8/layout/vList3"/>
    <dgm:cxn modelId="{FCE297E7-4727-4A7B-8ACC-6055EFDF381D}" type="presParOf" srcId="{5F2DE2C5-C87C-41E7-9ACE-3A877885FF71}" destId="{BB822A03-D978-4068-B915-5EB3FAEC24C0}" srcOrd="3" destOrd="0" presId="urn:microsoft.com/office/officeart/2005/8/layout/vList3"/>
    <dgm:cxn modelId="{98DB2844-63A1-4CC4-B922-418066A1446C}" type="presParOf" srcId="{5F2DE2C5-C87C-41E7-9ACE-3A877885FF71}" destId="{13A59284-892E-45F2-8F1A-D1B7805A40C5}" srcOrd="4" destOrd="0" presId="urn:microsoft.com/office/officeart/2005/8/layout/vList3"/>
    <dgm:cxn modelId="{4BB43BA3-1441-4560-B075-4D704E190951}" type="presParOf" srcId="{13A59284-892E-45F2-8F1A-D1B7805A40C5}" destId="{FA0759E7-BF45-4732-B620-FB9A39AD61CE}" srcOrd="0" destOrd="0" presId="urn:microsoft.com/office/officeart/2005/8/layout/vList3"/>
    <dgm:cxn modelId="{3428939B-BEBB-4424-8C1B-F1286E117A22}" type="presParOf" srcId="{13A59284-892E-45F2-8F1A-D1B7805A40C5}" destId="{187CD158-2986-4D9C-A844-67016AE65965}" srcOrd="1" destOrd="0" presId="urn:microsoft.com/office/officeart/2005/8/layout/vList3"/>
    <dgm:cxn modelId="{59977907-AE40-403F-94C7-3ED918026005}" type="presParOf" srcId="{5F2DE2C5-C87C-41E7-9ACE-3A877885FF71}" destId="{3782E13C-2650-437A-935E-C020B9EC8071}" srcOrd="5" destOrd="0" presId="urn:microsoft.com/office/officeart/2005/8/layout/vList3"/>
    <dgm:cxn modelId="{2287F0E7-63AF-4EE4-A0A0-8A138E84D379}" type="presParOf" srcId="{5F2DE2C5-C87C-41E7-9ACE-3A877885FF71}" destId="{22447E75-35C0-41C1-9658-8941CBB9D4C1}" srcOrd="6" destOrd="0" presId="urn:microsoft.com/office/officeart/2005/8/layout/vList3"/>
    <dgm:cxn modelId="{BFF3D8AD-88E7-475D-89EB-9630978532CE}" type="presParOf" srcId="{22447E75-35C0-41C1-9658-8941CBB9D4C1}" destId="{85FA44C1-D75C-4E46-A6CA-D7F280A67271}" srcOrd="0" destOrd="0" presId="urn:microsoft.com/office/officeart/2005/8/layout/vList3"/>
    <dgm:cxn modelId="{A726A805-7453-4016-ADD6-33B73D34430F}" type="presParOf" srcId="{22447E75-35C0-41C1-9658-8941CBB9D4C1}" destId="{33AF4E9F-475D-4D00-A603-2581C8F44EE3}" srcOrd="1" destOrd="0" presId="urn:microsoft.com/office/officeart/2005/8/layout/vList3"/>
    <dgm:cxn modelId="{5E829891-485F-4EA4-BBC5-300F245F5C74}" type="presParOf" srcId="{5F2DE2C5-C87C-41E7-9ACE-3A877885FF71}" destId="{73BAE8ED-A3F1-43EE-B1C9-B5A40753D662}" srcOrd="7" destOrd="0" presId="urn:microsoft.com/office/officeart/2005/8/layout/vList3"/>
    <dgm:cxn modelId="{5B78B216-9FA8-4361-9172-2962E48A7E79}" type="presParOf" srcId="{5F2DE2C5-C87C-41E7-9ACE-3A877885FF71}" destId="{FE2F5D8A-0E37-4EBD-9578-81E7DA8C2B29}" srcOrd="8" destOrd="0" presId="urn:microsoft.com/office/officeart/2005/8/layout/vList3"/>
    <dgm:cxn modelId="{E5D162D5-8CED-4B66-A65F-1C314BAFF99C}" type="presParOf" srcId="{FE2F5D8A-0E37-4EBD-9578-81E7DA8C2B29}" destId="{88EA8A1D-8CF5-4409-B123-A2954A32807C}" srcOrd="0" destOrd="0" presId="urn:microsoft.com/office/officeart/2005/8/layout/vList3"/>
    <dgm:cxn modelId="{6F028224-4188-4422-ACB7-3A41EC8BE49C}" type="presParOf" srcId="{FE2F5D8A-0E37-4EBD-9578-81E7DA8C2B29}" destId="{1DBB7729-89D3-45A5-934C-E5FFEE1C0492}" srcOrd="1" destOrd="0" presId="urn:microsoft.com/office/officeart/2005/8/layout/vList3"/>
    <dgm:cxn modelId="{E718F2C5-211E-44CC-A49D-58260C402FD7}" type="presParOf" srcId="{5F2DE2C5-C87C-41E7-9ACE-3A877885FF71}" destId="{C3087064-DA5A-4202-9E4C-4D0B895C4AFF}" srcOrd="9" destOrd="0" presId="urn:microsoft.com/office/officeart/2005/8/layout/vList3"/>
    <dgm:cxn modelId="{496B2D1D-FB76-48A2-82CE-F89F050BC919}" type="presParOf" srcId="{5F2DE2C5-C87C-41E7-9ACE-3A877885FF71}" destId="{8ED6A762-058F-4F57-AD9B-0AF1BDCD337B}" srcOrd="10" destOrd="0" presId="urn:microsoft.com/office/officeart/2005/8/layout/vList3"/>
    <dgm:cxn modelId="{298F2618-8F77-4A05-AA57-E8B5D33874FF}" type="presParOf" srcId="{8ED6A762-058F-4F57-AD9B-0AF1BDCD337B}" destId="{E1C341E1-F222-4B2E-8C92-5B811C0885F9}" srcOrd="0" destOrd="0" presId="urn:microsoft.com/office/officeart/2005/8/layout/vList3"/>
    <dgm:cxn modelId="{97591F9C-FF83-4D8A-B30B-EFE3482479F1}" type="presParOf" srcId="{8ED6A762-058F-4F57-AD9B-0AF1BDCD337B}" destId="{43006EC8-3B55-41D7-AA4A-5633B45C12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1B42C6-EAC7-4890-A0B5-FC3D0818AA4D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96A306-33F6-49AF-AC5B-4CDC431D4E5D}">
      <dgm:prSet phldrT="[Текст]"/>
      <dgm:spPr/>
      <dgm:t>
        <a:bodyPr/>
        <a:lstStyle/>
        <a:p>
          <a:r>
            <a:rPr lang="uk-UA" dirty="0" smtClean="0"/>
            <a:t>З одного боку </a:t>
          </a:r>
          <a:endParaRPr lang="ru-RU" dirty="0"/>
        </a:p>
      </dgm:t>
    </dgm:pt>
    <dgm:pt modelId="{2C6851DB-44E0-46DC-ADC8-41F50AD212FE}" type="parTrans" cxnId="{F354B513-BBD6-4B61-B6F6-5A39B9A2F6DB}">
      <dgm:prSet/>
      <dgm:spPr/>
      <dgm:t>
        <a:bodyPr/>
        <a:lstStyle/>
        <a:p>
          <a:endParaRPr lang="ru-RU"/>
        </a:p>
      </dgm:t>
    </dgm:pt>
    <dgm:pt modelId="{7EC26BF6-2E07-4C6F-85EF-18C6B0184A0C}" type="sibTrans" cxnId="{F354B513-BBD6-4B61-B6F6-5A39B9A2F6DB}">
      <dgm:prSet/>
      <dgm:spPr/>
      <dgm:t>
        <a:bodyPr/>
        <a:lstStyle/>
        <a:p>
          <a:endParaRPr lang="ru-RU"/>
        </a:p>
      </dgm:t>
    </dgm:pt>
    <dgm:pt modelId="{B5272704-3F0A-4507-A60D-842C373F2AFA}">
      <dgm:prSet phldrT="[Текст]"/>
      <dgm:spPr/>
      <dgm:t>
        <a:bodyPr/>
        <a:lstStyle/>
        <a:p>
          <a:pPr algn="ctr"/>
          <a:r>
            <a:rPr lang="ru-RU" dirty="0" err="1" smtClean="0"/>
            <a:t>Така</a:t>
          </a:r>
          <a:r>
            <a:rPr lang="ru-RU" dirty="0" smtClean="0"/>
            <a:t> </a:t>
          </a:r>
          <a:r>
            <a:rPr lang="ru-RU" dirty="0" err="1" smtClean="0"/>
            <a:t>політика</a:t>
          </a:r>
          <a:r>
            <a:rPr lang="ru-RU" dirty="0" smtClean="0"/>
            <a:t> повинна </a:t>
          </a:r>
          <a:r>
            <a:rPr lang="ru-RU" dirty="0" err="1" smtClean="0"/>
            <a:t>мати</a:t>
          </a:r>
          <a:r>
            <a:rPr lang="ru-RU" dirty="0" smtClean="0"/>
            <a:t> </a:t>
          </a:r>
          <a:r>
            <a:rPr lang="ru-RU" dirty="0" err="1" smtClean="0"/>
            <a:t>своїм</a:t>
          </a:r>
          <a:r>
            <a:rPr lang="ru-RU" dirty="0" smtClean="0"/>
            <a:t> прямим результатом </a:t>
          </a:r>
          <a:r>
            <a:rPr lang="ru-RU" dirty="0" err="1" smtClean="0"/>
            <a:t>оптимізацію</a:t>
          </a:r>
          <a:r>
            <a:rPr lang="ru-RU" dirty="0" smtClean="0"/>
            <a:t> </a:t>
          </a:r>
          <a:r>
            <a:rPr lang="ru-RU" dirty="0" err="1" smtClean="0"/>
            <a:t>міжнародно-інвестиційного</a:t>
          </a:r>
          <a:r>
            <a:rPr lang="ru-RU" dirty="0" smtClean="0"/>
            <a:t> режиму </a:t>
          </a:r>
          <a:endParaRPr lang="ru-RU" dirty="0"/>
        </a:p>
      </dgm:t>
    </dgm:pt>
    <dgm:pt modelId="{A1C8D4F2-EDB4-43B4-9CAC-A3DBC0C575BD}" type="parTrans" cxnId="{4FB563B8-AD1C-4C24-BA42-A74FB68FEC08}">
      <dgm:prSet/>
      <dgm:spPr/>
      <dgm:t>
        <a:bodyPr/>
        <a:lstStyle/>
        <a:p>
          <a:endParaRPr lang="ru-RU"/>
        </a:p>
      </dgm:t>
    </dgm:pt>
    <dgm:pt modelId="{0A6CF9FB-280B-4090-A72C-B95F290884A3}" type="sibTrans" cxnId="{4FB563B8-AD1C-4C24-BA42-A74FB68FEC08}">
      <dgm:prSet/>
      <dgm:spPr/>
      <dgm:t>
        <a:bodyPr/>
        <a:lstStyle/>
        <a:p>
          <a:endParaRPr lang="ru-RU"/>
        </a:p>
      </dgm:t>
    </dgm:pt>
    <dgm:pt modelId="{5AE7783F-1234-44C1-814B-E8ADABCD6FCF}">
      <dgm:prSet phldrT="[Текст]"/>
      <dgm:spPr/>
      <dgm:t>
        <a:bodyPr/>
        <a:lstStyle/>
        <a:p>
          <a:r>
            <a:rPr lang="uk-UA" dirty="0" smtClean="0"/>
            <a:t>З іншого боку</a:t>
          </a:r>
          <a:endParaRPr lang="ru-RU" dirty="0"/>
        </a:p>
      </dgm:t>
    </dgm:pt>
    <dgm:pt modelId="{C44EF221-59E6-4D40-A7A2-1FD0E904632A}" type="parTrans" cxnId="{891E3B40-91F9-47E6-888C-6C8B7FE2C87B}">
      <dgm:prSet/>
      <dgm:spPr/>
      <dgm:t>
        <a:bodyPr/>
        <a:lstStyle/>
        <a:p>
          <a:endParaRPr lang="ru-RU"/>
        </a:p>
      </dgm:t>
    </dgm:pt>
    <dgm:pt modelId="{420459F3-6055-4D28-93A9-B266A4D81E6A}" type="sibTrans" cxnId="{891E3B40-91F9-47E6-888C-6C8B7FE2C87B}">
      <dgm:prSet/>
      <dgm:spPr/>
      <dgm:t>
        <a:bodyPr/>
        <a:lstStyle/>
        <a:p>
          <a:endParaRPr lang="ru-RU"/>
        </a:p>
      </dgm:t>
    </dgm:pt>
    <dgm:pt modelId="{C80DCAFE-CE59-4EC1-8137-902ADD9D0416}">
      <dgm:prSet phldrT="[Текст]"/>
      <dgm:spPr/>
      <dgm:t>
        <a:bodyPr/>
        <a:lstStyle/>
        <a:p>
          <a:pPr algn="ctr"/>
          <a:r>
            <a:rPr lang="ru-RU" dirty="0" err="1" smtClean="0"/>
            <a:t>Загальне</a:t>
          </a:r>
          <a:r>
            <a:rPr lang="ru-RU" dirty="0" smtClean="0"/>
            <a:t> </a:t>
          </a:r>
          <a:r>
            <a:rPr lang="ru-RU" dirty="0" err="1" smtClean="0"/>
            <a:t>поліпшення</a:t>
          </a:r>
          <a:r>
            <a:rPr lang="ru-RU" dirty="0" smtClean="0"/>
            <a:t> </a:t>
          </a:r>
          <a:r>
            <a:rPr lang="ru-RU" dirty="0" err="1" smtClean="0"/>
            <a:t>господарської</a:t>
          </a:r>
          <a:r>
            <a:rPr lang="ru-RU" dirty="0" smtClean="0"/>
            <a:t> </a:t>
          </a:r>
          <a:r>
            <a:rPr lang="ru-RU" dirty="0" err="1" smtClean="0"/>
            <a:t>ситуації</a:t>
          </a:r>
          <a:r>
            <a:rPr lang="ru-RU" dirty="0" smtClean="0"/>
            <a:t> в </a:t>
          </a:r>
          <a:r>
            <a:rPr lang="ru-RU" dirty="0" err="1" smtClean="0"/>
            <a:t>країні</a:t>
          </a:r>
          <a:r>
            <a:rPr lang="ru-RU" dirty="0" smtClean="0"/>
            <a:t>,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сталого</a:t>
          </a:r>
          <a:r>
            <a:rPr lang="ru-RU" dirty="0" smtClean="0"/>
            <a:t> </a:t>
          </a:r>
          <a:r>
            <a:rPr lang="ru-RU" dirty="0" err="1" smtClean="0"/>
            <a:t>економічного</a:t>
          </a:r>
          <a:r>
            <a:rPr lang="ru-RU" dirty="0" smtClean="0"/>
            <a:t> </a:t>
          </a:r>
          <a:r>
            <a:rPr lang="ru-RU" dirty="0" err="1" smtClean="0"/>
            <a:t>зростання</a:t>
          </a:r>
          <a:r>
            <a:rPr lang="ru-RU" dirty="0" smtClean="0"/>
            <a:t>.</a:t>
          </a:r>
          <a:endParaRPr lang="ru-RU" dirty="0"/>
        </a:p>
      </dgm:t>
    </dgm:pt>
    <dgm:pt modelId="{A3B48D81-2B83-4C49-ADE6-2695D3A82B08}" type="parTrans" cxnId="{DB1376B1-BB73-4F49-A474-DA2B19D94940}">
      <dgm:prSet/>
      <dgm:spPr/>
      <dgm:t>
        <a:bodyPr/>
        <a:lstStyle/>
        <a:p>
          <a:endParaRPr lang="ru-RU"/>
        </a:p>
      </dgm:t>
    </dgm:pt>
    <dgm:pt modelId="{AE40F8CB-7F71-47B4-9E02-215BAC005694}" type="sibTrans" cxnId="{DB1376B1-BB73-4F49-A474-DA2B19D94940}">
      <dgm:prSet/>
      <dgm:spPr/>
      <dgm:t>
        <a:bodyPr/>
        <a:lstStyle/>
        <a:p>
          <a:endParaRPr lang="ru-RU"/>
        </a:p>
      </dgm:t>
    </dgm:pt>
    <dgm:pt modelId="{6B5B2174-2A38-45FD-A0E0-C396038087D3}" type="pres">
      <dgm:prSet presAssocID="{1E1B42C6-EAC7-4890-A0B5-FC3D0818AA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8D3746-1B4F-4E3D-9DE5-C36DF28875B2}" type="pres">
      <dgm:prSet presAssocID="{6E96A306-33F6-49AF-AC5B-4CDC431D4E5D}" presName="linNode" presStyleCnt="0"/>
      <dgm:spPr/>
      <dgm:t>
        <a:bodyPr/>
        <a:lstStyle/>
        <a:p>
          <a:endParaRPr lang="ru-RU"/>
        </a:p>
      </dgm:t>
    </dgm:pt>
    <dgm:pt modelId="{B249E919-7EF0-400A-B0C1-896A5AD9C8EB}" type="pres">
      <dgm:prSet presAssocID="{6E96A306-33F6-49AF-AC5B-4CDC431D4E5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0F5C8-930E-4332-88B7-CFDAAF4C8603}" type="pres">
      <dgm:prSet presAssocID="{6E96A306-33F6-49AF-AC5B-4CDC431D4E5D}" presName="childShp" presStyleLbl="bgAccFollowNode1" presStyleIdx="0" presStyleCnt="2" custLinFactNeighborX="-826" custLinFactNeighborY="-1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4DCAA-85CB-4EE3-950A-DDC6407C03AF}" type="pres">
      <dgm:prSet presAssocID="{7EC26BF6-2E07-4C6F-85EF-18C6B0184A0C}" presName="spacing" presStyleCnt="0"/>
      <dgm:spPr/>
      <dgm:t>
        <a:bodyPr/>
        <a:lstStyle/>
        <a:p>
          <a:endParaRPr lang="ru-RU"/>
        </a:p>
      </dgm:t>
    </dgm:pt>
    <dgm:pt modelId="{467DD5EC-C1AE-40F6-A4D0-15143FA81165}" type="pres">
      <dgm:prSet presAssocID="{5AE7783F-1234-44C1-814B-E8ADABCD6FCF}" presName="linNode" presStyleCnt="0"/>
      <dgm:spPr/>
      <dgm:t>
        <a:bodyPr/>
        <a:lstStyle/>
        <a:p>
          <a:endParaRPr lang="ru-RU"/>
        </a:p>
      </dgm:t>
    </dgm:pt>
    <dgm:pt modelId="{E3C95B09-44FB-4706-908B-16FB883B8EB9}" type="pres">
      <dgm:prSet presAssocID="{5AE7783F-1234-44C1-814B-E8ADABCD6FC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41D85-12E1-4E6F-A196-53EE647DFF1D}" type="pres">
      <dgm:prSet presAssocID="{5AE7783F-1234-44C1-814B-E8ADABCD6FC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E3B40-91F9-47E6-888C-6C8B7FE2C87B}" srcId="{1E1B42C6-EAC7-4890-A0B5-FC3D0818AA4D}" destId="{5AE7783F-1234-44C1-814B-E8ADABCD6FCF}" srcOrd="1" destOrd="0" parTransId="{C44EF221-59E6-4D40-A7A2-1FD0E904632A}" sibTransId="{420459F3-6055-4D28-93A9-B266A4D81E6A}"/>
    <dgm:cxn modelId="{67CA9643-681D-41B0-A533-1F7153A59795}" type="presOf" srcId="{C80DCAFE-CE59-4EC1-8137-902ADD9D0416}" destId="{A7F41D85-12E1-4E6F-A196-53EE647DFF1D}" srcOrd="0" destOrd="0" presId="urn:microsoft.com/office/officeart/2005/8/layout/vList6"/>
    <dgm:cxn modelId="{BBABB452-C39D-4404-85AF-9AF9AF71E30C}" type="presOf" srcId="{6E96A306-33F6-49AF-AC5B-4CDC431D4E5D}" destId="{B249E919-7EF0-400A-B0C1-896A5AD9C8EB}" srcOrd="0" destOrd="0" presId="urn:microsoft.com/office/officeart/2005/8/layout/vList6"/>
    <dgm:cxn modelId="{4FB563B8-AD1C-4C24-BA42-A74FB68FEC08}" srcId="{6E96A306-33F6-49AF-AC5B-4CDC431D4E5D}" destId="{B5272704-3F0A-4507-A60D-842C373F2AFA}" srcOrd="0" destOrd="0" parTransId="{A1C8D4F2-EDB4-43B4-9CAC-A3DBC0C575BD}" sibTransId="{0A6CF9FB-280B-4090-A72C-B95F290884A3}"/>
    <dgm:cxn modelId="{159CF14E-EEB7-4897-AC45-D44C372D0882}" type="presOf" srcId="{B5272704-3F0A-4507-A60D-842C373F2AFA}" destId="{C0A0F5C8-930E-4332-88B7-CFDAAF4C8603}" srcOrd="0" destOrd="0" presId="urn:microsoft.com/office/officeart/2005/8/layout/vList6"/>
    <dgm:cxn modelId="{1056CD1F-C837-432A-9605-5255064333D0}" type="presOf" srcId="{1E1B42C6-EAC7-4890-A0B5-FC3D0818AA4D}" destId="{6B5B2174-2A38-45FD-A0E0-C396038087D3}" srcOrd="0" destOrd="0" presId="urn:microsoft.com/office/officeart/2005/8/layout/vList6"/>
    <dgm:cxn modelId="{4053ECBC-CFEF-47DD-B5AB-E2FAB73B33F3}" type="presOf" srcId="{5AE7783F-1234-44C1-814B-E8ADABCD6FCF}" destId="{E3C95B09-44FB-4706-908B-16FB883B8EB9}" srcOrd="0" destOrd="0" presId="urn:microsoft.com/office/officeart/2005/8/layout/vList6"/>
    <dgm:cxn modelId="{F354B513-BBD6-4B61-B6F6-5A39B9A2F6DB}" srcId="{1E1B42C6-EAC7-4890-A0B5-FC3D0818AA4D}" destId="{6E96A306-33F6-49AF-AC5B-4CDC431D4E5D}" srcOrd="0" destOrd="0" parTransId="{2C6851DB-44E0-46DC-ADC8-41F50AD212FE}" sibTransId="{7EC26BF6-2E07-4C6F-85EF-18C6B0184A0C}"/>
    <dgm:cxn modelId="{DB1376B1-BB73-4F49-A474-DA2B19D94940}" srcId="{5AE7783F-1234-44C1-814B-E8ADABCD6FCF}" destId="{C80DCAFE-CE59-4EC1-8137-902ADD9D0416}" srcOrd="0" destOrd="0" parTransId="{A3B48D81-2B83-4C49-ADE6-2695D3A82B08}" sibTransId="{AE40F8CB-7F71-47B4-9E02-215BAC005694}"/>
    <dgm:cxn modelId="{1340AC60-CE34-4F64-BDAB-1635E0D3BF04}" type="presParOf" srcId="{6B5B2174-2A38-45FD-A0E0-C396038087D3}" destId="{308D3746-1B4F-4E3D-9DE5-C36DF28875B2}" srcOrd="0" destOrd="0" presId="urn:microsoft.com/office/officeart/2005/8/layout/vList6"/>
    <dgm:cxn modelId="{853EB5C5-1D69-4401-856C-1E3BB6354AFC}" type="presParOf" srcId="{308D3746-1B4F-4E3D-9DE5-C36DF28875B2}" destId="{B249E919-7EF0-400A-B0C1-896A5AD9C8EB}" srcOrd="0" destOrd="0" presId="urn:microsoft.com/office/officeart/2005/8/layout/vList6"/>
    <dgm:cxn modelId="{77238757-7948-4D30-BB16-D42DDA3B1D20}" type="presParOf" srcId="{308D3746-1B4F-4E3D-9DE5-C36DF28875B2}" destId="{C0A0F5C8-930E-4332-88B7-CFDAAF4C8603}" srcOrd="1" destOrd="0" presId="urn:microsoft.com/office/officeart/2005/8/layout/vList6"/>
    <dgm:cxn modelId="{7900055D-CAFC-4382-8678-27C713DE5FA3}" type="presParOf" srcId="{6B5B2174-2A38-45FD-A0E0-C396038087D3}" destId="{CF54DCAA-85CB-4EE3-950A-DDC6407C03AF}" srcOrd="1" destOrd="0" presId="urn:microsoft.com/office/officeart/2005/8/layout/vList6"/>
    <dgm:cxn modelId="{95187B17-E6AA-483F-90F7-385C609C9648}" type="presParOf" srcId="{6B5B2174-2A38-45FD-A0E0-C396038087D3}" destId="{467DD5EC-C1AE-40F6-A4D0-15143FA81165}" srcOrd="2" destOrd="0" presId="urn:microsoft.com/office/officeart/2005/8/layout/vList6"/>
    <dgm:cxn modelId="{2EEBFF6C-9A3D-4332-85F2-9A5C8BC0CB2B}" type="presParOf" srcId="{467DD5EC-C1AE-40F6-A4D0-15143FA81165}" destId="{E3C95B09-44FB-4706-908B-16FB883B8EB9}" srcOrd="0" destOrd="0" presId="urn:microsoft.com/office/officeart/2005/8/layout/vList6"/>
    <dgm:cxn modelId="{0B4183F5-2F93-454D-BBE2-0E9AEA8FA6AA}" type="presParOf" srcId="{467DD5EC-C1AE-40F6-A4D0-15143FA81165}" destId="{A7F41D85-12E1-4E6F-A196-53EE647DFF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6F2FA-0BC4-442F-A1F9-CE9557C914AC}">
      <dsp:nvSpPr>
        <dsp:cNvPr id="0" name=""/>
        <dsp:cNvSpPr/>
      </dsp:nvSpPr>
      <dsp:spPr>
        <a:xfrm rot="10800000">
          <a:off x="1432869" y="595"/>
          <a:ext cx="4373300" cy="132529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41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Портфельні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іноземні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інвестицій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 rot="10800000">
        <a:off x="1432869" y="595"/>
        <a:ext cx="4373300" cy="1325297"/>
      </dsp:txXfrm>
    </dsp:sp>
    <dsp:sp modelId="{EDE1209B-5E12-489C-8616-C37424FB5664}">
      <dsp:nvSpPr>
        <dsp:cNvPr id="0" name=""/>
        <dsp:cNvSpPr/>
      </dsp:nvSpPr>
      <dsp:spPr>
        <a:xfrm>
          <a:off x="770221" y="595"/>
          <a:ext cx="1325297" cy="1325297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D08004-B844-4EEE-B529-750FCACE4BD8}">
      <dsp:nvSpPr>
        <dsp:cNvPr id="0" name=""/>
        <dsp:cNvSpPr/>
      </dsp:nvSpPr>
      <dsp:spPr>
        <a:xfrm rot="10800000">
          <a:off x="1432869" y="1721503"/>
          <a:ext cx="4373300" cy="1325297"/>
        </a:xfrm>
        <a:prstGeom prst="homePlate">
          <a:avLst/>
        </a:prstGeom>
        <a:gradFill rotWithShape="0">
          <a:gsLst>
            <a:gs pos="0">
              <a:schemeClr val="accent5">
                <a:hueOff val="-78457"/>
                <a:satOff val="8295"/>
                <a:lumOff val="-21176"/>
                <a:alphaOff val="0"/>
                <a:shade val="51000"/>
                <a:satMod val="130000"/>
              </a:schemeClr>
            </a:gs>
            <a:gs pos="80000">
              <a:schemeClr val="accent5">
                <a:hueOff val="-78457"/>
                <a:satOff val="8295"/>
                <a:lumOff val="-2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-78457"/>
                <a:satOff val="8295"/>
                <a:lumOff val="-2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41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Прямі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іноземні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інвестиції</a:t>
          </a:r>
          <a:r>
            <a:rPr lang="ru-RU" sz="2800" kern="1200" dirty="0" smtClean="0"/>
            <a:t> (ППІ) </a:t>
          </a:r>
          <a:endParaRPr lang="ru-RU" sz="2800" kern="1200" dirty="0"/>
        </a:p>
      </dsp:txBody>
      <dsp:txXfrm rot="10800000">
        <a:off x="1432869" y="1721503"/>
        <a:ext cx="4373300" cy="1325297"/>
      </dsp:txXfrm>
    </dsp:sp>
    <dsp:sp modelId="{AA960F92-1145-4A1F-960C-E2EB28D967BC}">
      <dsp:nvSpPr>
        <dsp:cNvPr id="0" name=""/>
        <dsp:cNvSpPr/>
      </dsp:nvSpPr>
      <dsp:spPr>
        <a:xfrm>
          <a:off x="770221" y="1721503"/>
          <a:ext cx="1325297" cy="1325297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98255"/>
                <a:satOff val="-8675"/>
                <a:lumOff val="-5863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98255"/>
                <a:satOff val="-8675"/>
                <a:lumOff val="-5863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98255"/>
                <a:satOff val="-8675"/>
                <a:lumOff val="-5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47E0581-05B8-48BD-B728-193DB49EBBB8}">
      <dsp:nvSpPr>
        <dsp:cNvPr id="0" name=""/>
        <dsp:cNvSpPr/>
      </dsp:nvSpPr>
      <dsp:spPr>
        <a:xfrm rot="10800000">
          <a:off x="1432869" y="3442411"/>
          <a:ext cx="4373300" cy="1325297"/>
        </a:xfrm>
        <a:prstGeom prst="homePlate">
          <a:avLst/>
        </a:prstGeom>
        <a:gradFill rotWithShape="0">
          <a:gsLst>
            <a:gs pos="0">
              <a:schemeClr val="accent5">
                <a:hueOff val="-156914"/>
                <a:satOff val="16589"/>
                <a:lumOff val="-4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156914"/>
                <a:satOff val="16589"/>
                <a:lumOff val="-4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156914"/>
                <a:satOff val="16589"/>
                <a:lumOff val="-4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41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Довготривалий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інтерес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 rot="10800000">
        <a:off x="1432869" y="3442411"/>
        <a:ext cx="4373300" cy="1325297"/>
      </dsp:txXfrm>
    </dsp:sp>
    <dsp:sp modelId="{CD5D3468-C5A2-4BEA-A2C0-55BBAA65F9F2}">
      <dsp:nvSpPr>
        <dsp:cNvPr id="0" name=""/>
        <dsp:cNvSpPr/>
      </dsp:nvSpPr>
      <dsp:spPr>
        <a:xfrm>
          <a:off x="770221" y="3442411"/>
          <a:ext cx="1325297" cy="1325297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196511"/>
                <a:satOff val="-17350"/>
                <a:lumOff val="-11726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196511"/>
                <a:satOff val="-17350"/>
                <a:lumOff val="-11726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196511"/>
                <a:satOff val="-17350"/>
                <a:lumOff val="-1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E1CBE4-FB13-49A6-8BC0-1DA81E409B5C}">
      <dsp:nvSpPr>
        <dsp:cNvPr id="0" name=""/>
        <dsp:cNvSpPr/>
      </dsp:nvSpPr>
      <dsp:spPr>
        <a:xfrm>
          <a:off x="0" y="1434927"/>
          <a:ext cx="793071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7F6841-C53C-4874-9A09-FE231B053D03}">
      <dsp:nvSpPr>
        <dsp:cNvPr id="0" name=""/>
        <dsp:cNvSpPr/>
      </dsp:nvSpPr>
      <dsp:spPr>
        <a:xfrm>
          <a:off x="498630" y="992127"/>
          <a:ext cx="6980820" cy="88560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58" tIns="0" rIns="263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В</a:t>
          </a:r>
          <a:r>
            <a:rPr lang="ru-RU" sz="3000" kern="1200" dirty="0" err="1" smtClean="0"/>
            <a:t>кладання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компаніями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власного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капіталу</a:t>
          </a:r>
          <a:r>
            <a:rPr lang="ru-RU" sz="3000" kern="1200" dirty="0" smtClean="0"/>
            <a:t> за кордон</a:t>
          </a:r>
          <a:endParaRPr lang="ru-RU" sz="3000" kern="1200" dirty="0"/>
        </a:p>
      </dsp:txBody>
      <dsp:txXfrm>
        <a:off x="498630" y="992127"/>
        <a:ext cx="6980820" cy="885600"/>
      </dsp:txXfrm>
    </dsp:sp>
    <dsp:sp modelId="{9C43C8AA-89B8-4459-A736-182E390082BE}">
      <dsp:nvSpPr>
        <dsp:cNvPr id="0" name=""/>
        <dsp:cNvSpPr/>
      </dsp:nvSpPr>
      <dsp:spPr>
        <a:xfrm>
          <a:off x="0" y="2795728"/>
          <a:ext cx="793071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685748"/>
              <a:satOff val="16406"/>
              <a:lumOff val="2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E1E84C-9DFA-4903-AAF4-114410DC1CFF}">
      <dsp:nvSpPr>
        <dsp:cNvPr id="0" name=""/>
        <dsp:cNvSpPr/>
      </dsp:nvSpPr>
      <dsp:spPr>
        <a:xfrm>
          <a:off x="498630" y="2352927"/>
          <a:ext cx="6980820" cy="885600"/>
        </a:xfrm>
        <a:prstGeom prst="roundRect">
          <a:avLst/>
        </a:prstGeom>
        <a:gradFill rotWithShape="0">
          <a:gsLst>
            <a:gs pos="0">
              <a:schemeClr val="accent4">
                <a:hueOff val="6685748"/>
                <a:satOff val="16406"/>
                <a:lumOff val="24902"/>
                <a:alphaOff val="0"/>
                <a:shade val="51000"/>
                <a:satMod val="130000"/>
              </a:schemeClr>
            </a:gs>
            <a:gs pos="80000">
              <a:schemeClr val="accent4">
                <a:hueOff val="6685748"/>
                <a:satOff val="16406"/>
                <a:lumOff val="24902"/>
                <a:alphaOff val="0"/>
                <a:shade val="93000"/>
                <a:satMod val="130000"/>
              </a:schemeClr>
            </a:gs>
            <a:gs pos="100000">
              <a:schemeClr val="accent4">
                <a:hueOff val="6685748"/>
                <a:satOff val="16406"/>
                <a:lumOff val="2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58" tIns="0" rIns="263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Р</a:t>
          </a:r>
          <a:r>
            <a:rPr lang="ru-RU" sz="3000" kern="1200" dirty="0" err="1" smtClean="0"/>
            <a:t>еінвестування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пр</a:t>
          </a:r>
          <a:r>
            <a:rPr lang="uk-UA" sz="3000" kern="1200" dirty="0" smtClean="0"/>
            <a:t>и</a:t>
          </a:r>
          <a:r>
            <a:rPr lang="ru-RU" sz="3000" kern="1200" dirty="0" err="1" smtClean="0"/>
            <a:t>бутку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498630" y="2352927"/>
        <a:ext cx="6980820" cy="885600"/>
      </dsp:txXfrm>
    </dsp:sp>
    <dsp:sp modelId="{FADF121D-7A6E-4B42-84A8-C393D247CDC7}">
      <dsp:nvSpPr>
        <dsp:cNvPr id="0" name=""/>
        <dsp:cNvSpPr/>
      </dsp:nvSpPr>
      <dsp:spPr>
        <a:xfrm>
          <a:off x="0" y="4156528"/>
          <a:ext cx="793071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D4AEBF-37A3-460A-ACFF-F8F22903C7CC}">
      <dsp:nvSpPr>
        <dsp:cNvPr id="0" name=""/>
        <dsp:cNvSpPr/>
      </dsp:nvSpPr>
      <dsp:spPr>
        <a:xfrm>
          <a:off x="498630" y="3713728"/>
          <a:ext cx="6980820" cy="8856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58" tIns="0" rIns="263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В</a:t>
          </a:r>
          <a:r>
            <a:rPr lang="ru-RU" sz="3000" kern="1200" dirty="0" err="1" smtClean="0"/>
            <a:t>нутрішньокорпораційний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рух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капіталу</a:t>
          </a:r>
          <a:r>
            <a:rPr lang="ru-RU" sz="3000" kern="1200" dirty="0" smtClean="0"/>
            <a:t> у </a:t>
          </a:r>
          <a:r>
            <a:rPr lang="ru-RU" sz="3000" kern="1200" dirty="0" err="1" smtClean="0"/>
            <a:t>формі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кредитів</a:t>
          </a:r>
          <a:r>
            <a:rPr lang="ru-RU" sz="3000" kern="1200" dirty="0" smtClean="0"/>
            <a:t> та </a:t>
          </a:r>
          <a:r>
            <a:rPr lang="ru-RU" sz="3000" kern="1200" dirty="0" err="1" smtClean="0"/>
            <a:t>позик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498630" y="3713728"/>
        <a:ext cx="6980820" cy="88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6A96F6-A359-4E52-A17C-8E8900956B50}">
      <dsp:nvSpPr>
        <dsp:cNvPr id="0" name=""/>
        <dsp:cNvSpPr/>
      </dsp:nvSpPr>
      <dsp:spPr>
        <a:xfrm>
          <a:off x="1276775" y="1318089"/>
          <a:ext cx="3954270" cy="3954270"/>
        </a:xfrm>
        <a:prstGeom prst="ellipse">
          <a:avLst/>
        </a:prstGeom>
        <a:gradFill rotWithShape="0">
          <a:gsLst>
            <a:gs pos="0">
              <a:schemeClr val="accent4">
                <a:hueOff val="13371496"/>
                <a:satOff val="32812"/>
                <a:lumOff val="49804"/>
                <a:alphaOff val="0"/>
                <a:shade val="51000"/>
                <a:satMod val="130000"/>
              </a:schemeClr>
            </a:gs>
            <a:gs pos="80000">
              <a:schemeClr val="accent4">
                <a:hueOff val="13371496"/>
                <a:satOff val="32812"/>
                <a:lumOff val="49804"/>
                <a:alphaOff val="0"/>
                <a:shade val="93000"/>
                <a:satMod val="130000"/>
              </a:schemeClr>
            </a:gs>
            <a:gs pos="100000">
              <a:schemeClr val="accent4">
                <a:hueOff val="13371496"/>
                <a:satOff val="32812"/>
                <a:lumOff val="4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73A15-CAFE-4C23-A301-DA17768D5614}">
      <dsp:nvSpPr>
        <dsp:cNvPr id="0" name=""/>
        <dsp:cNvSpPr/>
      </dsp:nvSpPr>
      <dsp:spPr>
        <a:xfrm>
          <a:off x="2594865" y="2636180"/>
          <a:ext cx="1318090" cy="13180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23BAD0-136C-445C-B175-BC755BE697BF}">
      <dsp:nvSpPr>
        <dsp:cNvPr id="0" name=""/>
        <dsp:cNvSpPr/>
      </dsp:nvSpPr>
      <dsp:spPr>
        <a:xfrm>
          <a:off x="5890089" y="0"/>
          <a:ext cx="1977135" cy="164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2-5% на </a:t>
          </a:r>
          <a:r>
            <a:rPr lang="ru-RU" sz="1700" kern="1200" dirty="0" err="1" smtClean="0"/>
            <a:t>постсоціалістичні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країни</a:t>
          </a:r>
          <a:endParaRPr lang="ru-RU" sz="1700" kern="1200" dirty="0"/>
        </a:p>
      </dsp:txBody>
      <dsp:txXfrm>
        <a:off x="5890089" y="0"/>
        <a:ext cx="1977135" cy="1647612"/>
      </dsp:txXfrm>
    </dsp:sp>
    <dsp:sp modelId="{15F66233-98C8-4B5A-94D5-3598D16E9EBB}">
      <dsp:nvSpPr>
        <dsp:cNvPr id="0" name=""/>
        <dsp:cNvSpPr/>
      </dsp:nvSpPr>
      <dsp:spPr>
        <a:xfrm>
          <a:off x="5395806" y="823806"/>
          <a:ext cx="4942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5AF4-90AE-4E72-9807-8DE942144BCD}">
      <dsp:nvSpPr>
        <dsp:cNvPr id="0" name=""/>
        <dsp:cNvSpPr/>
      </dsp:nvSpPr>
      <dsp:spPr>
        <a:xfrm rot="5400000">
          <a:off x="3087665" y="988732"/>
          <a:ext cx="2472736" cy="214024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6B60C-B81D-406F-AEC9-47B9F97E2EBA}">
      <dsp:nvSpPr>
        <dsp:cNvPr id="0" name=""/>
        <dsp:cNvSpPr/>
      </dsp:nvSpPr>
      <dsp:spPr>
        <a:xfrm>
          <a:off x="5890089" y="1647612"/>
          <a:ext cx="1977135" cy="164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25-30% - на </a:t>
          </a:r>
          <a:r>
            <a:rPr lang="ru-RU" sz="1700" kern="1200" dirty="0" err="1" smtClean="0"/>
            <a:t>країни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що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розвиваються</a:t>
          </a:r>
          <a:endParaRPr lang="ru-RU" sz="1700" kern="1200" dirty="0"/>
        </a:p>
      </dsp:txBody>
      <dsp:txXfrm>
        <a:off x="5890089" y="1647612"/>
        <a:ext cx="1977135" cy="1647612"/>
      </dsp:txXfrm>
    </dsp:sp>
    <dsp:sp modelId="{94262864-2BA9-493D-8481-483068F72C85}">
      <dsp:nvSpPr>
        <dsp:cNvPr id="0" name=""/>
        <dsp:cNvSpPr/>
      </dsp:nvSpPr>
      <dsp:spPr>
        <a:xfrm>
          <a:off x="5395806" y="2471418"/>
          <a:ext cx="4942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524E-7EE3-46A2-AF26-C4E4AB264474}">
      <dsp:nvSpPr>
        <dsp:cNvPr id="0" name=""/>
        <dsp:cNvSpPr/>
      </dsp:nvSpPr>
      <dsp:spPr>
        <a:xfrm rot="5400000">
          <a:off x="3930617" y="2741165"/>
          <a:ext cx="1730915" cy="1196166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7E0B6-48AE-412A-822C-36620DF22ECF}">
      <dsp:nvSpPr>
        <dsp:cNvPr id="0" name=""/>
        <dsp:cNvSpPr/>
      </dsp:nvSpPr>
      <dsp:spPr>
        <a:xfrm rot="5400000">
          <a:off x="-105040" y="106549"/>
          <a:ext cx="700267" cy="490187"/>
        </a:xfrm>
        <a:prstGeom prst="chevron">
          <a:avLst/>
        </a:prstGeom>
        <a:solidFill>
          <a:srgbClr val="C00000"/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-105040" y="106549"/>
        <a:ext cx="700267" cy="490187"/>
      </dsp:txXfrm>
    </dsp:sp>
    <dsp:sp modelId="{36413133-4993-482E-9E24-B2147BD66A9B}">
      <dsp:nvSpPr>
        <dsp:cNvPr id="0" name=""/>
        <dsp:cNvSpPr/>
      </dsp:nvSpPr>
      <dsp:spPr>
        <a:xfrm rot="5400000">
          <a:off x="3437886" y="-2946190"/>
          <a:ext cx="455173" cy="6350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США – 589, 4</a:t>
          </a:r>
          <a:endParaRPr lang="ru-RU" sz="2800" kern="1200" dirty="0"/>
        </a:p>
      </dsp:txBody>
      <dsp:txXfrm rot="5400000">
        <a:off x="3437886" y="-2946190"/>
        <a:ext cx="455173" cy="6350572"/>
      </dsp:txXfrm>
    </dsp:sp>
    <dsp:sp modelId="{0A9E8428-2F23-49CB-901B-6C5349CAA066}">
      <dsp:nvSpPr>
        <dsp:cNvPr id="0" name=""/>
        <dsp:cNvSpPr/>
      </dsp:nvSpPr>
      <dsp:spPr>
        <a:xfrm rot="5400000">
          <a:off x="-105040" y="721416"/>
          <a:ext cx="700267" cy="490187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-105040" y="721416"/>
        <a:ext cx="700267" cy="490187"/>
      </dsp:txXfrm>
    </dsp:sp>
    <dsp:sp modelId="{10DA85E7-06FE-4B6E-AADD-F9536A9785BB}">
      <dsp:nvSpPr>
        <dsp:cNvPr id="0" name=""/>
        <dsp:cNvSpPr/>
      </dsp:nvSpPr>
      <dsp:spPr>
        <a:xfrm rot="5400000">
          <a:off x="3437886" y="-2331323"/>
          <a:ext cx="455173" cy="6350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Нідерланди</a:t>
          </a:r>
          <a:r>
            <a:rPr lang="ru-RU" sz="2800" kern="1200" dirty="0" smtClean="0"/>
            <a:t> – 301,0</a:t>
          </a:r>
          <a:endParaRPr lang="ru-RU" sz="2800" kern="1200" dirty="0"/>
        </a:p>
      </dsp:txBody>
      <dsp:txXfrm rot="5400000">
        <a:off x="3437886" y="-2331323"/>
        <a:ext cx="455173" cy="6350572"/>
      </dsp:txXfrm>
    </dsp:sp>
    <dsp:sp modelId="{D7CA7254-0171-4ED4-9570-6AF2A87E05C6}">
      <dsp:nvSpPr>
        <dsp:cNvPr id="0" name=""/>
        <dsp:cNvSpPr/>
      </dsp:nvSpPr>
      <dsp:spPr>
        <a:xfrm rot="5400000">
          <a:off x="-105040" y="1336283"/>
          <a:ext cx="700267" cy="490187"/>
        </a:xfrm>
        <a:prstGeom prst="chevron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5400000">
        <a:off x="-105040" y="1336283"/>
        <a:ext cx="700267" cy="490187"/>
      </dsp:txXfrm>
    </dsp:sp>
    <dsp:sp modelId="{FB467DBE-2A9E-4C2B-B68B-348E8722883D}">
      <dsp:nvSpPr>
        <dsp:cNvPr id="0" name=""/>
        <dsp:cNvSpPr/>
      </dsp:nvSpPr>
      <dsp:spPr>
        <a:xfrm rot="5400000">
          <a:off x="3437886" y="-1716456"/>
          <a:ext cx="455173" cy="6350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Німеччина</a:t>
          </a:r>
          <a:r>
            <a:rPr lang="ru-RU" sz="2800" kern="1200" dirty="0" smtClean="0"/>
            <a:t> – 229,5</a:t>
          </a:r>
          <a:endParaRPr lang="ru-RU" sz="2800" kern="1200" dirty="0"/>
        </a:p>
      </dsp:txBody>
      <dsp:txXfrm rot="5400000">
        <a:off x="3437886" y="-1716456"/>
        <a:ext cx="455173" cy="6350572"/>
      </dsp:txXfrm>
    </dsp:sp>
    <dsp:sp modelId="{DDE29450-04A9-4CDF-97D6-F6456BD6D0BA}">
      <dsp:nvSpPr>
        <dsp:cNvPr id="0" name=""/>
        <dsp:cNvSpPr/>
      </dsp:nvSpPr>
      <dsp:spPr>
        <a:xfrm rot="5400000">
          <a:off x="-105040" y="1951150"/>
          <a:ext cx="700267" cy="4901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5040" y="1951150"/>
        <a:ext cx="700267" cy="490187"/>
      </dsp:txXfrm>
    </dsp:sp>
    <dsp:sp modelId="{AACD25E1-B606-4F8D-BEAC-37149AA3F9C3}">
      <dsp:nvSpPr>
        <dsp:cNvPr id="0" name=""/>
        <dsp:cNvSpPr/>
      </dsp:nvSpPr>
      <dsp:spPr>
        <a:xfrm rot="5400000">
          <a:off x="3437886" y="-1101589"/>
          <a:ext cx="455173" cy="6350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Велика </a:t>
          </a:r>
          <a:r>
            <a:rPr lang="ru-RU" sz="2800" kern="1200" dirty="0" err="1" smtClean="0"/>
            <a:t>Британія</a:t>
          </a:r>
          <a:r>
            <a:rPr lang="ru-RU" sz="2800" kern="1200" dirty="0" smtClean="0"/>
            <a:t> –243, 4</a:t>
          </a:r>
          <a:endParaRPr lang="ru-RU" sz="2800" kern="1200" dirty="0"/>
        </a:p>
      </dsp:txBody>
      <dsp:txXfrm rot="5400000">
        <a:off x="3437886" y="-1101589"/>
        <a:ext cx="455173" cy="6350572"/>
      </dsp:txXfrm>
    </dsp:sp>
    <dsp:sp modelId="{26816F7B-79B8-4185-9FE5-4AC4A8C68091}">
      <dsp:nvSpPr>
        <dsp:cNvPr id="0" name=""/>
        <dsp:cNvSpPr/>
      </dsp:nvSpPr>
      <dsp:spPr>
        <a:xfrm rot="5400000">
          <a:off x="-105040" y="2566017"/>
          <a:ext cx="700267" cy="4901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5040" y="2566017"/>
        <a:ext cx="700267" cy="490187"/>
      </dsp:txXfrm>
    </dsp:sp>
    <dsp:sp modelId="{92AA303C-7951-44A0-889B-9C318862AF8D}">
      <dsp:nvSpPr>
        <dsp:cNvPr id="0" name=""/>
        <dsp:cNvSpPr/>
      </dsp:nvSpPr>
      <dsp:spPr>
        <a:xfrm rot="5400000">
          <a:off x="3437886" y="-486722"/>
          <a:ext cx="455173" cy="6350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Росія – 287,69</a:t>
          </a:r>
          <a:endParaRPr lang="ru-RU" sz="2800" kern="1200" dirty="0"/>
        </a:p>
      </dsp:txBody>
      <dsp:txXfrm rot="5400000">
        <a:off x="3437886" y="-486722"/>
        <a:ext cx="455173" cy="6350572"/>
      </dsp:txXfrm>
    </dsp:sp>
    <dsp:sp modelId="{E9384B55-CB6E-426E-9537-C439503D370B}">
      <dsp:nvSpPr>
        <dsp:cNvPr id="0" name=""/>
        <dsp:cNvSpPr/>
      </dsp:nvSpPr>
      <dsp:spPr>
        <a:xfrm rot="5400000">
          <a:off x="-105040" y="3180884"/>
          <a:ext cx="700267" cy="490187"/>
        </a:xfrm>
        <a:prstGeom prst="chevron">
          <a:avLst/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5040" y="3180884"/>
        <a:ext cx="700267" cy="490187"/>
      </dsp:txXfrm>
    </dsp:sp>
    <dsp:sp modelId="{E44061DA-9F8C-4BC8-9AD8-E8170AEAFC31}">
      <dsp:nvSpPr>
        <dsp:cNvPr id="0" name=""/>
        <dsp:cNvSpPr/>
      </dsp:nvSpPr>
      <dsp:spPr>
        <a:xfrm rot="5400000">
          <a:off x="3437886" y="128144"/>
          <a:ext cx="455173" cy="6350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Республіка</a:t>
          </a:r>
          <a:r>
            <a:rPr lang="ru-RU" sz="2800" kern="1200" dirty="0" smtClean="0"/>
            <a:t> Корея – 184,2</a:t>
          </a:r>
          <a:endParaRPr lang="ru-RU" sz="2800" kern="1200" dirty="0"/>
        </a:p>
      </dsp:txBody>
      <dsp:txXfrm rot="5400000">
        <a:off x="3437886" y="128144"/>
        <a:ext cx="455173" cy="6350572"/>
      </dsp:txXfrm>
    </dsp:sp>
    <dsp:sp modelId="{5CF4AC8F-A175-40CC-BC68-B3FE6CA783B0}">
      <dsp:nvSpPr>
        <dsp:cNvPr id="0" name=""/>
        <dsp:cNvSpPr/>
      </dsp:nvSpPr>
      <dsp:spPr>
        <a:xfrm rot="5400000">
          <a:off x="-105040" y="3795751"/>
          <a:ext cx="700267" cy="490187"/>
        </a:xfrm>
        <a:prstGeom prst="chevron">
          <a:avLst/>
        </a:prstGeom>
        <a:solidFill>
          <a:srgbClr val="002060"/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5040" y="3795751"/>
        <a:ext cx="700267" cy="490187"/>
      </dsp:txXfrm>
    </dsp:sp>
    <dsp:sp modelId="{45C8E5E1-30B2-49D7-B2F2-61E43761D08B}">
      <dsp:nvSpPr>
        <dsp:cNvPr id="0" name=""/>
        <dsp:cNvSpPr/>
      </dsp:nvSpPr>
      <dsp:spPr>
        <a:xfrm rot="5400000">
          <a:off x="3437886" y="743012"/>
          <a:ext cx="455173" cy="6350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Кіпр</a:t>
          </a:r>
          <a:r>
            <a:rPr lang="ru-RU" sz="2800" kern="1200" dirty="0" smtClean="0"/>
            <a:t> – 196,72</a:t>
          </a:r>
          <a:endParaRPr lang="ru-RU" sz="2800" kern="1200" dirty="0"/>
        </a:p>
      </dsp:txBody>
      <dsp:txXfrm rot="5400000">
        <a:off x="3437886" y="743012"/>
        <a:ext cx="455173" cy="63505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4ACE25-88C8-4E8B-A195-1F7880A1ACD1}">
      <dsp:nvSpPr>
        <dsp:cNvPr id="0" name=""/>
        <dsp:cNvSpPr/>
      </dsp:nvSpPr>
      <dsp:spPr>
        <a:xfrm>
          <a:off x="0" y="0"/>
          <a:ext cx="4824536" cy="48245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5CDB0-9EBC-4F34-BAD0-D57F5C5B6C32}">
      <dsp:nvSpPr>
        <dsp:cNvPr id="0" name=""/>
        <dsp:cNvSpPr/>
      </dsp:nvSpPr>
      <dsp:spPr>
        <a:xfrm>
          <a:off x="2412268" y="0"/>
          <a:ext cx="6300700" cy="4824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Новоутворювані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ті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що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реконструюються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основні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фонди</a:t>
          </a:r>
          <a:endParaRPr lang="ru-RU" sz="2300" kern="1200" dirty="0"/>
        </a:p>
      </dsp:txBody>
      <dsp:txXfrm>
        <a:off x="2412268" y="0"/>
        <a:ext cx="6300700" cy="771925"/>
      </dsp:txXfrm>
    </dsp:sp>
    <dsp:sp modelId="{A307C8D5-A080-47E2-A525-251B56B38C43}">
      <dsp:nvSpPr>
        <dsp:cNvPr id="0" name=""/>
        <dsp:cNvSpPr/>
      </dsp:nvSpPr>
      <dsp:spPr>
        <a:xfrm>
          <a:off x="506576" y="771925"/>
          <a:ext cx="3811383" cy="38113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3342874"/>
                <a:satOff val="8203"/>
                <a:lumOff val="12451"/>
                <a:alphaOff val="0"/>
                <a:shade val="51000"/>
                <a:satMod val="130000"/>
              </a:schemeClr>
            </a:gs>
            <a:gs pos="80000">
              <a:schemeClr val="accent4">
                <a:hueOff val="3342874"/>
                <a:satOff val="8203"/>
                <a:lumOff val="12451"/>
                <a:alphaOff val="0"/>
                <a:shade val="93000"/>
                <a:satMod val="130000"/>
              </a:schemeClr>
            </a:gs>
            <a:gs pos="100000">
              <a:schemeClr val="accent4">
                <a:hueOff val="3342874"/>
                <a:satOff val="8203"/>
                <a:lumOff val="12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7E714-1492-4649-86B7-13D98561CFF4}">
      <dsp:nvSpPr>
        <dsp:cNvPr id="0" name=""/>
        <dsp:cNvSpPr/>
      </dsp:nvSpPr>
      <dsp:spPr>
        <a:xfrm>
          <a:off x="2412268" y="771925"/>
          <a:ext cx="6300700" cy="3811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342874"/>
              <a:satOff val="8203"/>
              <a:lumOff val="12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Цінні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папери</a:t>
          </a:r>
          <a:r>
            <a:rPr lang="ru-RU" sz="2300" kern="1200" dirty="0" smtClean="0"/>
            <a:t> (</a:t>
          </a:r>
          <a:r>
            <a:rPr lang="ru-RU" sz="2300" kern="1200" dirty="0" err="1" smtClean="0"/>
            <a:t>акції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облігації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інше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>
        <a:off x="2412268" y="771925"/>
        <a:ext cx="6300700" cy="771925"/>
      </dsp:txXfrm>
    </dsp:sp>
    <dsp:sp modelId="{C92BF3E3-2FAD-43CD-9F75-CF2AAF71A394}">
      <dsp:nvSpPr>
        <dsp:cNvPr id="0" name=""/>
        <dsp:cNvSpPr/>
      </dsp:nvSpPr>
      <dsp:spPr>
        <a:xfrm>
          <a:off x="1013152" y="1543851"/>
          <a:ext cx="2798230" cy="27982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6685748"/>
                <a:satOff val="16406"/>
                <a:lumOff val="24902"/>
                <a:alphaOff val="0"/>
                <a:shade val="51000"/>
                <a:satMod val="130000"/>
              </a:schemeClr>
            </a:gs>
            <a:gs pos="80000">
              <a:schemeClr val="accent4">
                <a:hueOff val="6685748"/>
                <a:satOff val="16406"/>
                <a:lumOff val="24902"/>
                <a:alphaOff val="0"/>
                <a:shade val="93000"/>
                <a:satMod val="130000"/>
              </a:schemeClr>
            </a:gs>
            <a:gs pos="100000">
              <a:schemeClr val="accent4">
                <a:hueOff val="6685748"/>
                <a:satOff val="16406"/>
                <a:lumOff val="2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338C1-9103-4B99-98DB-534709E52005}">
      <dsp:nvSpPr>
        <dsp:cNvPr id="0" name=""/>
        <dsp:cNvSpPr/>
      </dsp:nvSpPr>
      <dsp:spPr>
        <a:xfrm>
          <a:off x="2412268" y="1543851"/>
          <a:ext cx="6300700" cy="2798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685748"/>
              <a:satOff val="16406"/>
              <a:lumOff val="2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Цільові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грошові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внески</a:t>
          </a:r>
          <a:endParaRPr lang="ru-RU" sz="2300" kern="1200" dirty="0"/>
        </a:p>
      </dsp:txBody>
      <dsp:txXfrm>
        <a:off x="2412268" y="1543851"/>
        <a:ext cx="6300700" cy="771925"/>
      </dsp:txXfrm>
    </dsp:sp>
    <dsp:sp modelId="{320B6092-D12C-48A8-8CA4-CE43F88190C1}">
      <dsp:nvSpPr>
        <dsp:cNvPr id="0" name=""/>
        <dsp:cNvSpPr/>
      </dsp:nvSpPr>
      <dsp:spPr>
        <a:xfrm>
          <a:off x="1519728" y="2315777"/>
          <a:ext cx="1785078" cy="17850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028622"/>
                <a:satOff val="24609"/>
                <a:lumOff val="37353"/>
                <a:alphaOff val="0"/>
                <a:shade val="51000"/>
                <a:satMod val="130000"/>
              </a:schemeClr>
            </a:gs>
            <a:gs pos="80000">
              <a:schemeClr val="accent4">
                <a:hueOff val="10028622"/>
                <a:satOff val="24609"/>
                <a:lumOff val="37353"/>
                <a:alphaOff val="0"/>
                <a:shade val="93000"/>
                <a:satMod val="130000"/>
              </a:schemeClr>
            </a:gs>
            <a:gs pos="100000">
              <a:schemeClr val="accent4">
                <a:hueOff val="10028622"/>
                <a:satOff val="24609"/>
                <a:lumOff val="3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DD668-44B0-4BCE-A300-7155B94FF71C}">
      <dsp:nvSpPr>
        <dsp:cNvPr id="0" name=""/>
        <dsp:cNvSpPr/>
      </dsp:nvSpPr>
      <dsp:spPr>
        <a:xfrm>
          <a:off x="2412268" y="2315777"/>
          <a:ext cx="6300700" cy="1785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028622"/>
              <a:satOff val="24609"/>
              <a:lumOff val="37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Науково-технічна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продукція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інші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об’єкти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власності</a:t>
          </a:r>
          <a:endParaRPr lang="ru-RU" sz="2300" kern="1200" dirty="0"/>
        </a:p>
      </dsp:txBody>
      <dsp:txXfrm>
        <a:off x="2412268" y="2315777"/>
        <a:ext cx="6300700" cy="771925"/>
      </dsp:txXfrm>
    </dsp:sp>
    <dsp:sp modelId="{E08E07B0-BF54-480C-A123-E46831110A5E}">
      <dsp:nvSpPr>
        <dsp:cNvPr id="0" name=""/>
        <dsp:cNvSpPr/>
      </dsp:nvSpPr>
      <dsp:spPr>
        <a:xfrm>
          <a:off x="2026305" y="3087703"/>
          <a:ext cx="771925" cy="7719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3371496"/>
                <a:satOff val="32812"/>
                <a:lumOff val="49804"/>
                <a:alphaOff val="0"/>
                <a:shade val="51000"/>
                <a:satMod val="130000"/>
              </a:schemeClr>
            </a:gs>
            <a:gs pos="80000">
              <a:schemeClr val="accent4">
                <a:hueOff val="13371496"/>
                <a:satOff val="32812"/>
                <a:lumOff val="49804"/>
                <a:alphaOff val="0"/>
                <a:shade val="93000"/>
                <a:satMod val="130000"/>
              </a:schemeClr>
            </a:gs>
            <a:gs pos="100000">
              <a:schemeClr val="accent4">
                <a:hueOff val="13371496"/>
                <a:satOff val="32812"/>
                <a:lumOff val="4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8B05C-607F-4D82-B009-984F31B99CDA}">
      <dsp:nvSpPr>
        <dsp:cNvPr id="0" name=""/>
        <dsp:cNvSpPr/>
      </dsp:nvSpPr>
      <dsp:spPr>
        <a:xfrm>
          <a:off x="2412268" y="3087703"/>
          <a:ext cx="6300700" cy="771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3371496"/>
              <a:satOff val="32812"/>
              <a:lumOff val="49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Майнові</a:t>
          </a:r>
          <a:r>
            <a:rPr lang="ru-RU" sz="2300" kern="1200" dirty="0" smtClean="0"/>
            <a:t> права та права на </a:t>
          </a:r>
          <a:r>
            <a:rPr lang="ru-RU" sz="2300" kern="1200" dirty="0" err="1" smtClean="0"/>
            <a:t>інтелектуальну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власність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2412268" y="3087703"/>
        <a:ext cx="6300700" cy="7719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FD82EA-CEA2-4ECB-9D12-A2868480B025}">
      <dsp:nvSpPr>
        <dsp:cNvPr id="0" name=""/>
        <dsp:cNvSpPr/>
      </dsp:nvSpPr>
      <dsp:spPr>
        <a:xfrm rot="10800000">
          <a:off x="1452097" y="2591"/>
          <a:ext cx="5067300" cy="702989"/>
        </a:xfrm>
        <a:prstGeom prst="homePlat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99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Іноземні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юридичні</a:t>
          </a:r>
          <a:r>
            <a:rPr lang="ru-RU" sz="2000" kern="1200" dirty="0" smtClean="0"/>
            <a:t> особи</a:t>
          </a:r>
          <a:endParaRPr lang="ru-RU" sz="2000" kern="1200" dirty="0"/>
        </a:p>
      </dsp:txBody>
      <dsp:txXfrm rot="10800000">
        <a:off x="1452097" y="2591"/>
        <a:ext cx="5067300" cy="702989"/>
      </dsp:txXfrm>
    </dsp:sp>
    <dsp:sp modelId="{0D7AA322-37D3-47D9-A0C2-3B14CF016C0E}">
      <dsp:nvSpPr>
        <dsp:cNvPr id="0" name=""/>
        <dsp:cNvSpPr/>
      </dsp:nvSpPr>
      <dsp:spPr>
        <a:xfrm>
          <a:off x="1100602" y="2591"/>
          <a:ext cx="702989" cy="7029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1721AC-A573-470E-AF0D-3E50BC3A635A}">
      <dsp:nvSpPr>
        <dsp:cNvPr id="0" name=""/>
        <dsp:cNvSpPr/>
      </dsp:nvSpPr>
      <dsp:spPr>
        <a:xfrm rot="10800000">
          <a:off x="1452097" y="915429"/>
          <a:ext cx="5067300" cy="702989"/>
        </a:xfrm>
        <a:prstGeom prst="homePlat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99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Іноземні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фізичні</a:t>
          </a:r>
          <a:r>
            <a:rPr lang="ru-RU" sz="2000" kern="1200" dirty="0" smtClean="0"/>
            <a:t> особи</a:t>
          </a:r>
          <a:endParaRPr lang="ru-RU" sz="2000" kern="1200" dirty="0"/>
        </a:p>
      </dsp:txBody>
      <dsp:txXfrm rot="10800000">
        <a:off x="1452097" y="915429"/>
        <a:ext cx="5067300" cy="702989"/>
      </dsp:txXfrm>
    </dsp:sp>
    <dsp:sp modelId="{2FFBE57D-460D-4018-9F46-0F35FACC6161}">
      <dsp:nvSpPr>
        <dsp:cNvPr id="0" name=""/>
        <dsp:cNvSpPr/>
      </dsp:nvSpPr>
      <dsp:spPr>
        <a:xfrm>
          <a:off x="1100602" y="915429"/>
          <a:ext cx="702989" cy="7029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2724366"/>
                <a:satOff val="-3060"/>
                <a:lumOff val="4429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2724366"/>
                <a:satOff val="-3060"/>
                <a:lumOff val="4429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2724366"/>
                <a:satOff val="-3060"/>
                <a:lumOff val="4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87CD158-2986-4D9C-A844-67016AE65965}">
      <dsp:nvSpPr>
        <dsp:cNvPr id="0" name=""/>
        <dsp:cNvSpPr/>
      </dsp:nvSpPr>
      <dsp:spPr>
        <a:xfrm rot="10800000">
          <a:off x="1452097" y="1828266"/>
          <a:ext cx="5067300" cy="702989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99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Особи без </a:t>
          </a:r>
          <a:r>
            <a:rPr lang="ru-RU" sz="2000" kern="1200" dirty="0" err="1" smtClean="0"/>
            <a:t>громадянства</a:t>
          </a:r>
          <a:endParaRPr lang="ru-RU" sz="2000" kern="1200" dirty="0"/>
        </a:p>
      </dsp:txBody>
      <dsp:txXfrm rot="10800000">
        <a:off x="1452097" y="1828266"/>
        <a:ext cx="5067300" cy="702989"/>
      </dsp:txXfrm>
    </dsp:sp>
    <dsp:sp modelId="{FA0759E7-BF45-4732-B620-FB9A39AD61CE}">
      <dsp:nvSpPr>
        <dsp:cNvPr id="0" name=""/>
        <dsp:cNvSpPr/>
      </dsp:nvSpPr>
      <dsp:spPr>
        <a:xfrm>
          <a:off x="1100602" y="1828266"/>
          <a:ext cx="702989" cy="7029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5448731"/>
                <a:satOff val="-6120"/>
                <a:lumOff val="8859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5448731"/>
                <a:satOff val="-6120"/>
                <a:lumOff val="8859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5448731"/>
                <a:satOff val="-6120"/>
                <a:lumOff val="88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AF4E9F-475D-4D00-A603-2581C8F44EE3}">
      <dsp:nvSpPr>
        <dsp:cNvPr id="0" name=""/>
        <dsp:cNvSpPr/>
      </dsp:nvSpPr>
      <dsp:spPr>
        <a:xfrm rot="10800000">
          <a:off x="1452097" y="2741103"/>
          <a:ext cx="5067300" cy="702989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99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Вітчизняні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громадяни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проживають</a:t>
          </a:r>
          <a:r>
            <a:rPr lang="ru-RU" sz="2000" kern="1200" dirty="0" smtClean="0"/>
            <a:t> за </a:t>
          </a:r>
          <a:r>
            <a:rPr lang="ru-RU" sz="2000" kern="1200" dirty="0" err="1" smtClean="0"/>
            <a:t>рубежем</a:t>
          </a:r>
          <a:endParaRPr lang="ru-RU" sz="2000" kern="1200" dirty="0"/>
        </a:p>
      </dsp:txBody>
      <dsp:txXfrm rot="10800000">
        <a:off x="1452097" y="2741103"/>
        <a:ext cx="5067300" cy="702989"/>
      </dsp:txXfrm>
    </dsp:sp>
    <dsp:sp modelId="{85FA44C1-D75C-4E46-A6CA-D7F280A67271}">
      <dsp:nvSpPr>
        <dsp:cNvPr id="0" name=""/>
        <dsp:cNvSpPr/>
      </dsp:nvSpPr>
      <dsp:spPr>
        <a:xfrm>
          <a:off x="1100602" y="2741103"/>
          <a:ext cx="702989" cy="7029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8173097"/>
                <a:satOff val="-9180"/>
                <a:lumOff val="13288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8173097"/>
                <a:satOff val="-9180"/>
                <a:lumOff val="13288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8173097"/>
                <a:satOff val="-9180"/>
                <a:lumOff val="13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BB7729-89D3-45A5-934C-E5FFEE1C0492}">
      <dsp:nvSpPr>
        <dsp:cNvPr id="0" name=""/>
        <dsp:cNvSpPr/>
      </dsp:nvSpPr>
      <dsp:spPr>
        <a:xfrm rot="10800000">
          <a:off x="1452097" y="3653941"/>
          <a:ext cx="5067300" cy="702989"/>
        </a:xfrm>
        <a:prstGeom prst="homePlat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99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Іноземні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держави</a:t>
          </a:r>
          <a:endParaRPr lang="ru-RU" sz="2000" kern="1200" dirty="0"/>
        </a:p>
      </dsp:txBody>
      <dsp:txXfrm rot="10800000">
        <a:off x="1452097" y="3653941"/>
        <a:ext cx="5067300" cy="702989"/>
      </dsp:txXfrm>
    </dsp:sp>
    <dsp:sp modelId="{88EA8A1D-8CF5-4409-B123-A2954A32807C}">
      <dsp:nvSpPr>
        <dsp:cNvPr id="0" name=""/>
        <dsp:cNvSpPr/>
      </dsp:nvSpPr>
      <dsp:spPr>
        <a:xfrm>
          <a:off x="1100602" y="3653941"/>
          <a:ext cx="702989" cy="7029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10897462"/>
                <a:satOff val="-12240"/>
                <a:lumOff val="17718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10897462"/>
                <a:satOff val="-12240"/>
                <a:lumOff val="17718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10897462"/>
                <a:satOff val="-12240"/>
                <a:lumOff val="177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006EC8-3B55-41D7-AA4A-5633B45C121B}">
      <dsp:nvSpPr>
        <dsp:cNvPr id="0" name=""/>
        <dsp:cNvSpPr/>
      </dsp:nvSpPr>
      <dsp:spPr>
        <a:xfrm rot="10800000">
          <a:off x="1452097" y="4566778"/>
          <a:ext cx="5067300" cy="702989"/>
        </a:xfrm>
        <a:prstGeom prst="homePlat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99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Міжнародні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організації</a:t>
          </a:r>
          <a:endParaRPr lang="ru-RU" sz="2000" kern="1200" dirty="0"/>
        </a:p>
      </dsp:txBody>
      <dsp:txXfrm rot="10800000">
        <a:off x="1452097" y="4566778"/>
        <a:ext cx="5067300" cy="702989"/>
      </dsp:txXfrm>
    </dsp:sp>
    <dsp:sp modelId="{E1C341E1-F222-4B2E-8C92-5B811C0885F9}">
      <dsp:nvSpPr>
        <dsp:cNvPr id="0" name=""/>
        <dsp:cNvSpPr/>
      </dsp:nvSpPr>
      <dsp:spPr>
        <a:xfrm>
          <a:off x="1100602" y="4566778"/>
          <a:ext cx="702989" cy="7029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13621827"/>
                <a:satOff val="-15300"/>
                <a:lumOff val="22147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13621827"/>
                <a:satOff val="-15300"/>
                <a:lumOff val="22147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13621827"/>
                <a:satOff val="-15300"/>
                <a:lumOff val="22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A0F5C8-930E-4332-88B7-CFDAAF4C8603}">
      <dsp:nvSpPr>
        <dsp:cNvPr id="0" name=""/>
        <dsp:cNvSpPr/>
      </dsp:nvSpPr>
      <dsp:spPr>
        <a:xfrm>
          <a:off x="3456399" y="0"/>
          <a:ext cx="5227780" cy="21747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Така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політика</a:t>
          </a:r>
          <a:r>
            <a:rPr lang="ru-RU" sz="2400" kern="1200" dirty="0" smtClean="0"/>
            <a:t> повинна </a:t>
          </a:r>
          <a:r>
            <a:rPr lang="ru-RU" sz="2400" kern="1200" dirty="0" err="1" smtClean="0"/>
            <a:t>мати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своїм</a:t>
          </a:r>
          <a:r>
            <a:rPr lang="ru-RU" sz="2400" kern="1200" dirty="0" smtClean="0"/>
            <a:t> прямим результатом </a:t>
          </a:r>
          <a:r>
            <a:rPr lang="ru-RU" sz="2400" kern="1200" dirty="0" err="1" smtClean="0"/>
            <a:t>оптимізацію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міжнародно-інвестиційного</a:t>
          </a:r>
          <a:r>
            <a:rPr lang="ru-RU" sz="2400" kern="1200" dirty="0" smtClean="0"/>
            <a:t> режиму </a:t>
          </a:r>
          <a:endParaRPr lang="ru-RU" sz="2400" kern="1200" dirty="0"/>
        </a:p>
      </dsp:txBody>
      <dsp:txXfrm>
        <a:off x="3456399" y="0"/>
        <a:ext cx="5227780" cy="2174733"/>
      </dsp:txXfrm>
    </dsp:sp>
    <dsp:sp modelId="{B249E919-7EF0-400A-B0C1-896A5AD9C8EB}">
      <dsp:nvSpPr>
        <dsp:cNvPr id="0" name=""/>
        <dsp:cNvSpPr/>
      </dsp:nvSpPr>
      <dsp:spPr>
        <a:xfrm>
          <a:off x="0" y="557"/>
          <a:ext cx="3485187" cy="21747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З одного боку </a:t>
          </a:r>
          <a:endParaRPr lang="ru-RU" sz="5400" kern="1200" dirty="0"/>
        </a:p>
      </dsp:txBody>
      <dsp:txXfrm>
        <a:off x="0" y="557"/>
        <a:ext cx="3485187" cy="2174733"/>
      </dsp:txXfrm>
    </dsp:sp>
    <dsp:sp modelId="{A7F41D85-12E1-4E6F-A196-53EE647DFF1D}">
      <dsp:nvSpPr>
        <dsp:cNvPr id="0" name=""/>
        <dsp:cNvSpPr/>
      </dsp:nvSpPr>
      <dsp:spPr>
        <a:xfrm>
          <a:off x="3485187" y="2392764"/>
          <a:ext cx="5227780" cy="21747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3450397"/>
            <a:satOff val="28901"/>
            <a:lumOff val="1021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3450397"/>
              <a:satOff val="28901"/>
              <a:lumOff val="102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Загальне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поліпшення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господарської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ситуації</a:t>
          </a:r>
          <a:r>
            <a:rPr lang="ru-RU" sz="2400" kern="1200" dirty="0" smtClean="0"/>
            <a:t> в </a:t>
          </a:r>
          <a:r>
            <a:rPr lang="ru-RU" sz="2400" kern="1200" dirty="0" err="1" smtClean="0"/>
            <a:t>країні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забезпечення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сталого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економічного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зростання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3485187" y="2392764"/>
        <a:ext cx="5227780" cy="2174733"/>
      </dsp:txXfrm>
    </dsp:sp>
    <dsp:sp modelId="{E3C95B09-44FB-4706-908B-16FB883B8EB9}">
      <dsp:nvSpPr>
        <dsp:cNvPr id="0" name=""/>
        <dsp:cNvSpPr/>
      </dsp:nvSpPr>
      <dsp:spPr>
        <a:xfrm>
          <a:off x="0" y="2392764"/>
          <a:ext cx="3485187" cy="2174733"/>
        </a:xfrm>
        <a:prstGeom prst="roundRect">
          <a:avLst/>
        </a:prstGeom>
        <a:gradFill rotWithShape="0">
          <a:gsLst>
            <a:gs pos="0">
              <a:schemeClr val="accent4">
                <a:hueOff val="13371496"/>
                <a:satOff val="32812"/>
                <a:lumOff val="49804"/>
                <a:alphaOff val="0"/>
                <a:shade val="51000"/>
                <a:satMod val="130000"/>
              </a:schemeClr>
            </a:gs>
            <a:gs pos="80000">
              <a:schemeClr val="accent4">
                <a:hueOff val="13371496"/>
                <a:satOff val="32812"/>
                <a:lumOff val="49804"/>
                <a:alphaOff val="0"/>
                <a:shade val="93000"/>
                <a:satMod val="130000"/>
              </a:schemeClr>
            </a:gs>
            <a:gs pos="100000">
              <a:schemeClr val="accent4">
                <a:hueOff val="13371496"/>
                <a:satOff val="32812"/>
                <a:lumOff val="4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З іншого боку</a:t>
          </a:r>
          <a:endParaRPr lang="ru-RU" sz="5400" kern="1200" dirty="0"/>
        </a:p>
      </dsp:txBody>
      <dsp:txXfrm>
        <a:off x="0" y="2392764"/>
        <a:ext cx="3485187" cy="2174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64825D-EEEE-4110-BDDC-28C68146A3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61526-837C-4A30-92BA-B645A830A82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7D8AC-DACF-400A-B309-E91A0250D7F1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61526-837C-4A30-92BA-B645A830A820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7D8AC-DACF-400A-B309-E91A0250D7F1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F079D-0C50-4686-B7EB-3E583EA51C15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7D8AC-DACF-400A-B309-E91A0250D7F1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F079D-0C50-4686-B7EB-3E583EA51C15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7D8AC-DACF-400A-B309-E91A0250D7F1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F079D-0C50-4686-B7EB-3E583EA51C15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7D8AC-DACF-400A-B309-E91A0250D7F1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F079D-0C50-4686-B7EB-3E583EA51C15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1430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1417638"/>
            <a:ext cx="1828800" cy="483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417638"/>
            <a:ext cx="5334000" cy="483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78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378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80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609600"/>
            <a:ext cx="5107037" cy="2243336"/>
          </a:xfrm>
        </p:spPr>
        <p:txBody>
          <a:bodyPr/>
          <a:lstStyle/>
          <a:p>
            <a:r>
              <a:rPr lang="uk-U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Портфельне і пряме інвестування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6172200"/>
            <a:ext cx="4648200" cy="685800"/>
          </a:xfrm>
        </p:spPr>
        <p:txBody>
          <a:bodyPr/>
          <a:lstStyle/>
          <a:p>
            <a:r>
              <a:rPr lang="uk-UA" sz="2000" dirty="0" err="1" smtClean="0"/>
              <a:t>Ступар</a:t>
            </a:r>
            <a:r>
              <a:rPr lang="uk-UA" sz="2000" dirty="0" smtClean="0"/>
              <a:t> Дар’я 11-2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88640"/>
            <a:ext cx="6084168" cy="144016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умовах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транзитивної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економіки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необхідна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активна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державна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політика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залучення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іноземних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інвестицій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заб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зпечення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умов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нагромадження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країні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2060848"/>
          <a:ext cx="871296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609600"/>
            <a:ext cx="5107037" cy="2243336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476672"/>
            <a:ext cx="5796136" cy="1008112"/>
          </a:xfrm>
        </p:spPr>
        <p:txBody>
          <a:bodyPr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Monotype Corsiva" pitchFamily="66" charset="0"/>
              </a:rPr>
              <a:t>Інвестиція – це спосіб розміщення 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,використання </a:t>
            </a:r>
            <a:r>
              <a:rPr lang="uk-UA" sz="2000" dirty="0">
                <a:solidFill>
                  <a:schemeClr val="tx1"/>
                </a:solidFill>
                <a:latin typeface="Monotype Corsiva" pitchFamily="66" charset="0"/>
              </a:rPr>
              <a:t>фінансових та інших економічних активів продуктивним шляхом, який забезпечує збереження або примноження вартості активів і додатковий чистий дохід (прибуток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Monotype Corsiva" pitchFamily="66" charset="0"/>
              </a:rPr>
            </a:br>
            <a:endParaRPr lang="en-US" sz="2000" dirty="0">
              <a:latin typeface="Monotype Corsiva" pitchFamily="66" charset="0"/>
            </a:endParaRPr>
          </a:p>
        </p:txBody>
      </p:sp>
      <p:pic>
        <p:nvPicPr>
          <p:cNvPr id="4" name="Рисунок 3" descr="acd60fbb08f0a9491de9c9c44549d5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7619969" cy="508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55638"/>
            <a:ext cx="6934200" cy="71596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Мотиви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інвестицій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формуються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впливом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сукупності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факторів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перш за все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35696" y="1628800"/>
          <a:ext cx="657639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260648"/>
            <a:ext cx="5616624" cy="79216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 складу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прямих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інвестицій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входять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412776"/>
          <a:ext cx="9972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980728"/>
            <a:ext cx="6934200" cy="7159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деякими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підрахунками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середні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щомісячні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обсяги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нелегального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відпливу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капіталу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становлять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300 млн. дол.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1cf5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276872"/>
            <a:ext cx="681504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60648"/>
            <a:ext cx="5724128" cy="115212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другій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половині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90-х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213 до 415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світового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обсягу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прямих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іноземних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інвестицій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припадають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провідні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індустріальні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97000"/>
          <a:ext cx="9144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6934200" cy="71596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Найбільші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країни-інвестори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економіку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(1995 –2000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рр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,) млн. дол. США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51720" y="1484784"/>
          <a:ext cx="68407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587727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2003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найбільше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інвестором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стали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Нідерланди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76672"/>
            <a:ext cx="6012160" cy="1152128"/>
          </a:xfrm>
        </p:spPr>
        <p:txBody>
          <a:bodyPr/>
          <a:lstStyle/>
          <a:p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Згідно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Законом “ Про режим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іноземного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інвестування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 об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єктами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інвестиційної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: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Monotype Corsiva" pitchFamily="66" charset="0"/>
              </a:rPr>
            </a:br>
            <a:endParaRPr lang="en-US" dirty="0"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844824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55638"/>
            <a:ext cx="6934200" cy="7159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 числа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інозем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их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інвесторів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належать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категорії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економічних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суб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єктів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620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1984CC"/>
      </a:lt2>
      <a:accent1>
        <a:srgbClr val="0960AF"/>
      </a:accent1>
      <a:accent2>
        <a:srgbClr val="2F4D89"/>
      </a:accent2>
      <a:accent3>
        <a:srgbClr val="FFFFFF"/>
      </a:accent3>
      <a:accent4>
        <a:srgbClr val="404040"/>
      </a:accent4>
      <a:accent5>
        <a:srgbClr val="AAB6D4"/>
      </a:accent5>
      <a:accent6>
        <a:srgbClr val="2A457C"/>
      </a:accent6>
      <a:hlink>
        <a:srgbClr val="68CEF7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2F4D8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2F4D89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2A457C"/>
        </a:accent6>
        <a:hlink>
          <a:srgbClr val="68CE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42</TotalTime>
  <Words>339</Words>
  <Application>Microsoft Office PowerPoint</Application>
  <PresentationFormat>Экран (4:3)</PresentationFormat>
  <Paragraphs>54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Портфельне і пряме інвестування</vt:lpstr>
      <vt:lpstr>Інвестиція – це спосіб розміщення ,використання фінансових та інших економічних активів продуктивним шляхом, який забезпечує збереження або примноження вартості активів і додатковий чистий дохід (прибуток). </vt:lpstr>
      <vt:lpstr>Мотиви інвестицій формуються під впливом сукупності факторів, перш за все : </vt:lpstr>
      <vt:lpstr>До складу прямих інвестицій входять:</vt:lpstr>
      <vt:lpstr>За деякими підрахунками, середні щомісячні обсяги нелегального відпливу капіталу з України становлять 300 млн. дол. </vt:lpstr>
      <vt:lpstr>У другій половині 90-х років від 213 до 415 світового обсягу прямих іноземних інвестицій припадають на провідні індустріальні держави:</vt:lpstr>
      <vt:lpstr>Найбільші країни-інвестори в економіку України (1995 –2000 рр,) млн. дол. США </vt:lpstr>
      <vt:lpstr>Згідно з Законом “ Про режим іноземного інвестування” об’єктами інвестиційної діяльності в Україні є : </vt:lpstr>
      <vt:lpstr>До числа іноземних інвесторів належать такі категорії економічних суб’єктів: </vt:lpstr>
      <vt:lpstr>В умовах транзитивної економіки України необхідна активна державна політика залучення іноземних інвестицій та забезпечення умов нагромадження в країні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Портфельне і пряме інвестування</dc:title>
  <dc:creator>user</dc:creator>
  <cp:lastModifiedBy>user</cp:lastModifiedBy>
  <cp:revision>2</cp:revision>
  <dcterms:created xsi:type="dcterms:W3CDTF">2014-03-26T12:32:53Z</dcterms:created>
  <dcterms:modified xsi:type="dcterms:W3CDTF">2014-03-26T14:58:31Z</dcterms:modified>
</cp:coreProperties>
</file>