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4" r:id="rId6"/>
    <p:sldId id="260" r:id="rId7"/>
    <p:sldId id="267" r:id="rId8"/>
    <p:sldId id="261" r:id="rId9"/>
    <p:sldId id="262" r:id="rId10"/>
    <p:sldId id="263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8442" autoAdjust="0"/>
  </p:normalViewPr>
  <p:slideViewPr>
    <p:cSldViewPr>
      <p:cViewPr varScale="1">
        <p:scale>
          <a:sx n="69" d="100"/>
          <a:sy n="69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1104F-E4F4-4C34-A52F-D0F9A5CB9694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3120-69D7-4CC6-AE6D-E867A775C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3120-69D7-4CC6-AE6D-E867A775C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3120-69D7-4CC6-AE6D-E867A775C9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7C4C-5376-47C2-930A-B4EECFE870BF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0980-4940-4494-9A3A-3C8BEA261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572008"/>
            <a:ext cx="2486020" cy="17526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ідготувала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7а класу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НВК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“Гімназія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№14”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м.Луцьк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Горковчук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Анна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Перевірив: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Свинчук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Анатолій Васильович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Nikolas\Desktop\Freak_lg_625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6477000" cy="2838450"/>
          </a:xfrm>
          <a:prstGeom prst="rect">
            <a:avLst/>
          </a:prstGeom>
          <a:noFill/>
        </p:spPr>
      </p:pic>
      <p:pic>
        <p:nvPicPr>
          <p:cNvPr id="1027" name="Picture 3" descr="C:\Users\Nikolas\Desktop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00372"/>
            <a:ext cx="2643206" cy="353266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Фріки</a:t>
            </a:r>
            <a:r>
              <a:rPr lang="uk-UA" dirty="0" smtClean="0">
                <a:solidFill>
                  <a:schemeClr val="bg1"/>
                </a:solidFill>
              </a:rPr>
              <a:t> сьогодні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686272" cy="57150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 В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Житомирі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8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вересня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планують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провести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фрік-парад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учасники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якого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продемонструвавши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свої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костюми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зможуть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поборотися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подарунок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- планшет.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 "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Фрік-парад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2012» в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Житомирі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за словами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організаторів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покликаний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об'єднати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всю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творчу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неординарну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ексцентричну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просто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позитивну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аудиторію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ПОказ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фрік-моди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відбудеться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вулиці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Михайлівській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Учасники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параду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пройдуть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головній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вулиці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демонструючи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оточуючим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фантазію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здатності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самовираження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Головне,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щоб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костюм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був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святковим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несподіваним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рішенні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незвичайним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виділяється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Матеріал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технологія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виготовлення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- не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обмежуються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Кровожерливі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образи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мерців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агресивно-войовничі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образи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викликають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страх, до параду не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допускаються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8195" name="Picture 3" descr="C:\Users\Nikolas\Desktop\Strange_People_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4008447" cy="471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7872410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На центральному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майданчику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біля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Лялькового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театру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будуть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розіграні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призи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у 3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номінаціях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: «Король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фріків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» за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кращого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способу, «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Фрік-дизайнер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» (за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майстерність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пошиття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костюма), «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Шок-фрік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» (за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найепатажніший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образ)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Nikolas\Desktop\ade191b4754c1d5db0c900e199b46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4524380" cy="278608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kolas\Desktop\4569679240_66ef0b725a_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504526" cy="452596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ЗМІСТ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001056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Хто це такі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“фріки”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?</a:t>
            </a:r>
          </a:p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Зовнішній вигляд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фріків</a:t>
            </a: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Як утворилася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суб.культура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“фріки”</a:t>
            </a: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Життя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фріків</a:t>
            </a: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На що готові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сьогодні.Суспільство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Хто це такі </a:t>
            </a:r>
            <a:r>
              <a:rPr lang="uk-UA" dirty="0" err="1" smtClean="0">
                <a:solidFill>
                  <a:schemeClr val="bg1"/>
                </a:solidFill>
              </a:rPr>
              <a:t>фріки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4357686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Фрік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жаргонної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англійської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 «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божевільний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скажений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божевільно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модний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» —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напрям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молодіжній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культурі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кінця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20, початку 21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Соціальні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групи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людей,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одягаються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неординарно,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оригінально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Дослівно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слово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перекладається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інвалід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дивак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дивна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Nikolas\Desktop\Чики-фрики-не-пойме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1714488"/>
            <a:ext cx="5238750" cy="3657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357718" cy="6715172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люди,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навмисно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шокують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публіку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екзотичним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зовнішнім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виглядом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незвичайним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поведінкою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девіз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ніяких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стереотипів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одягайся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хочеш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будь несхожим на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дивуй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всіх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навколо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випромінюючи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цьому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позитивну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енергію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Бути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фріком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- значить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постійно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створювати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навколо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себе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карнавальну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атмосферу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вічного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свята.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борці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нудьгою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рутиною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існування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Nikolas\Desktop\2010082612415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51484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1"/>
            <a:ext cx="8229600" cy="30003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     </a:t>
            </a:r>
            <a:r>
              <a:rPr lang="uk-UA" sz="4300" dirty="0" smtClean="0">
                <a:solidFill>
                  <a:schemeClr val="bg1"/>
                </a:solidFill>
              </a:rPr>
              <a:t>Зовнішній вигляд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боятися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шокувати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оточуючих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своєю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зовнішністю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манерою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поведінки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 За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незвичайних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нарядів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зачісок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фрики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творчо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виражають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себе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ставлення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навколишнього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220" name="Picture 4" descr="C:\Users\Nikolas\Desktop\los_piercing_mas_freak_3fd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2833694" cy="3073010"/>
          </a:xfrm>
          <a:prstGeom prst="rect">
            <a:avLst/>
          </a:prstGeom>
          <a:noFill/>
        </p:spPr>
      </p:pic>
      <p:pic>
        <p:nvPicPr>
          <p:cNvPr id="9221" name="Picture 5" descr="C:\Users\Nikolas\Desktop\Pic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357562"/>
            <a:ext cx="2571768" cy="3109246"/>
          </a:xfrm>
          <a:prstGeom prst="rect">
            <a:avLst/>
          </a:prstGeom>
          <a:noFill/>
        </p:spPr>
      </p:pic>
      <p:pic>
        <p:nvPicPr>
          <p:cNvPr id="9222" name="Picture 6" descr="C:\Users\Nikolas\Desktop\481462_465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0" y="3357562"/>
            <a:ext cx="2786098" cy="307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kolas\Desktop\3967184742_eca7988f9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85992"/>
            <a:ext cx="4017266" cy="28575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Як утворилася </a:t>
            </a:r>
            <a:r>
              <a:rPr lang="uk-UA" dirty="0" err="1" smtClean="0">
                <a:solidFill>
                  <a:schemeClr val="bg1"/>
                </a:solidFill>
              </a:rPr>
              <a:t>суб.культура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“фріки”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857752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В минулому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слово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відносилося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фізично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неповноцінних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людей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их,які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які-небудь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дивні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дефекти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виступаючі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в цирку — карлики,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сіамські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близнюки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бородаті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жінки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т.д.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Такі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дивні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люди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користувалися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популярність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глядачів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створили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своє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«шоу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виродків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». Таким чином,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бути як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народження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так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стали такими в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життя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kolas\Desktop\investor-freak-out-over-a-fitch-note-on-greek-default-is-overbl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4214842" cy="31611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71504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Інше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слова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з’явилося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в 60-70 роки, коли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виникло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таке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поняття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фрік-субкультура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фрік-сцена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 Цей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рух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об’єднав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нестандартно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мислячих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любителів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психоделічної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рок-музики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пост-хіппі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представників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неформальних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субкультур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5982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Життя </a:t>
            </a:r>
            <a:r>
              <a:rPr lang="uk-UA" dirty="0" err="1" smtClean="0">
                <a:solidFill>
                  <a:schemeClr val="bg1"/>
                </a:solidFill>
              </a:rPr>
              <a:t>фріків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000108"/>
            <a:ext cx="5329246" cy="5857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Часто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люди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відмовляються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соціальних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норм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стереотипів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ламають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представники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молодіжної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субкультури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але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ними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цілком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дорослі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люди. Часто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представники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творчого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бомонду —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письменники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поети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музиканти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художники</a:t>
            </a:r>
            <a:r>
              <a:rPr lang="ru-RU" dirty="0"/>
              <a:t>.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Знаменитим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фріком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була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французька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письменниця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Жорж Санд, яка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віддавала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перевагу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жіночим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костюмам, 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чоловічим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носила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коротку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стрижку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називалася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чоловічим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ім'ям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сміливо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можна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віднести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Сальвадора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Далі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Ван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Гога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Врубеля та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багатьох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 Зараз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ціла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культура.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C:\Users\Nikolas\Desktop\friki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71744"/>
            <a:ext cx="4097816" cy="410526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C:\Users\Nikolas\Desktop\36_freaks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3915">
            <a:off x="4989629" y="638583"/>
            <a:ext cx="3321867" cy="221457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 що готові </a:t>
            </a:r>
            <a:r>
              <a:rPr lang="uk-UA" dirty="0" err="1" smtClean="0">
                <a:solidFill>
                  <a:schemeClr val="bg1"/>
                </a:solidFill>
              </a:rPr>
              <a:t>фріки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114800" cy="61436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     Як ви вже дізналися,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 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фріками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екстравагантних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неординарних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людей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незвичайною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зовнішністю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епатажною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поведінкою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 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представників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неформальних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субкультур.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Фріки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відкидають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цінність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громадської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думки та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матеріальні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цінності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вище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за все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ставилять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свободу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умовностей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забобонів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 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незвичайних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нарядів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зачісок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фрики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творчо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виражають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себе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своє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навколишнього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світу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Nikolas\Desktop\freak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4362450" cy="34194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430</Words>
  <Application>Microsoft Office PowerPoint</Application>
  <PresentationFormat>Экран (4:3)</PresentationFormat>
  <Paragraphs>30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ЗМІСТ</vt:lpstr>
      <vt:lpstr>Хто це такі фріки?</vt:lpstr>
      <vt:lpstr>Слайд 4</vt:lpstr>
      <vt:lpstr>Слайд 5</vt:lpstr>
      <vt:lpstr>Як утворилася суб.культура “фріки”?</vt:lpstr>
      <vt:lpstr>Слайд 7</vt:lpstr>
      <vt:lpstr>Життя фріків</vt:lpstr>
      <vt:lpstr>На що готові фріки?</vt:lpstr>
      <vt:lpstr>Фріки сьогодні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Nikolas</dc:creator>
  <cp:lastModifiedBy>Nikolas</cp:lastModifiedBy>
  <cp:revision>10</cp:revision>
  <dcterms:created xsi:type="dcterms:W3CDTF">2013-09-19T15:10:15Z</dcterms:created>
  <dcterms:modified xsi:type="dcterms:W3CDTF">2013-09-19T16:41:59Z</dcterms:modified>
</cp:coreProperties>
</file>