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CBC7509-C447-40CB-A932-673DC46107B4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D983C70-3642-4FA0-9B8E-E83787524C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Ландшафтные сады Японии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В ландшафтном дизайне и в архитектуре японский стиль занимает особое место. Пронесённый через много веков и даже тысячелетий, он является очень мудрым и в некотором роде таинственным.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_56456_549ee645_x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03404"/>
            <a:ext cx="5102225" cy="37972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0746123e4cb5458ba963178edc36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7066189" cy="530507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789640_1242255119_43243968_73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265459" cy="54490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072f447abfe30c5b451be830565b4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778453" cy="508905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db5814d3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6552258" cy="52330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Японская Сакура</a:t>
            </a:r>
            <a:endParaRPr lang="ru-RU" dirty="0"/>
          </a:p>
        </p:txBody>
      </p:sp>
      <p:pic>
        <p:nvPicPr>
          <p:cNvPr id="4" name="Содержимое 3" descr="1243922758_japan_f-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 камней</a:t>
            </a:r>
            <a:endParaRPr lang="ru-RU" dirty="0"/>
          </a:p>
        </p:txBody>
      </p:sp>
      <p:pic>
        <p:nvPicPr>
          <p:cNvPr id="5" name="Содержимое 4" descr="193f57d9a9c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4038600" cy="3209341"/>
          </a:xfrm>
        </p:spPr>
      </p:pic>
      <p:pic>
        <p:nvPicPr>
          <p:cNvPr id="6" name="Содержимое 5" descr="523078-96c14cc4-3ba8-488f-8242-0125936ea1f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4328725" cy="32403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Абстрактный сад</a:t>
            </a:r>
            <a:endParaRPr lang="ru-RU" dirty="0"/>
          </a:p>
        </p:txBody>
      </p:sp>
      <p:pic>
        <p:nvPicPr>
          <p:cNvPr id="4" name="Содержимое 3" descr="090703f9b16822a4c355259604342a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2054" y="2249488"/>
            <a:ext cx="5759892" cy="43243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</TotalTime>
  <Words>19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Ландшафтные сады Японии</vt:lpstr>
      <vt:lpstr>Слайд 2</vt:lpstr>
      <vt:lpstr>Слайд 3</vt:lpstr>
      <vt:lpstr>Слайд 4</vt:lpstr>
      <vt:lpstr>Слайд 5</vt:lpstr>
      <vt:lpstr>Слайд 6</vt:lpstr>
      <vt:lpstr>Японская Сакура</vt:lpstr>
      <vt:lpstr>Сад камней</vt:lpstr>
      <vt:lpstr>Абстрактный сад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Ландшафтные сады Японии</dc:title>
  <dc:creator>карина</dc:creator>
  <cp:lastModifiedBy>карина</cp:lastModifiedBy>
  <cp:revision>1</cp:revision>
  <dcterms:created xsi:type="dcterms:W3CDTF">2014-02-02T13:54:54Z</dcterms:created>
  <dcterms:modified xsi:type="dcterms:W3CDTF">2014-02-02T14:01:05Z</dcterms:modified>
</cp:coreProperties>
</file>