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9"/>
            <a:ext cx="7743852" cy="1711661"/>
          </a:xfrm>
        </p:spPr>
        <p:txBody>
          <a:bodyPr>
            <a:noAutofit/>
          </a:bodyPr>
          <a:lstStyle/>
          <a:p>
            <a:r>
              <a:rPr lang="uk-UA" sz="8800" b="1" i="1" dirty="0" err="1" smtClean="0">
                <a:latin typeface="Gabriola" pitchFamily="82" charset="0"/>
              </a:rPr>
              <a:t>Цвєтаєва</a:t>
            </a:r>
            <a:r>
              <a:rPr lang="uk-UA" sz="8800" b="1" i="1" dirty="0" smtClean="0">
                <a:latin typeface="Gabriola" pitchFamily="82" charset="0"/>
              </a:rPr>
              <a:t> Марина</a:t>
            </a:r>
            <a:r>
              <a:rPr lang="uk-UA" sz="5400" i="1" dirty="0" smtClean="0"/>
              <a:t/>
            </a:r>
            <a:br>
              <a:rPr lang="uk-UA" sz="5400" i="1" dirty="0" smtClean="0"/>
            </a:br>
            <a:endParaRPr lang="uk-UA" sz="5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3500438"/>
            <a:ext cx="4786314" cy="3143272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Підготували:</a:t>
            </a:r>
          </a:p>
          <a:p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Антоненко Вікторія</a:t>
            </a:r>
          </a:p>
          <a:p>
            <a:r>
              <a:rPr lang="uk-UA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Глущенко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 Вероніка</a:t>
            </a:r>
          </a:p>
          <a:p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Ковтун Дар’я</a:t>
            </a:r>
          </a:p>
          <a:p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Година Аліна</a:t>
            </a:r>
            <a:endParaRPr lang="uk-UA" sz="2400" b="1" dirty="0">
              <a:solidFill>
                <a:schemeClr val="tx1"/>
              </a:solidFill>
              <a:latin typeface="Segoe Print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57158" y="642918"/>
            <a:ext cx="5072098" cy="3000396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/>
              <a:t>Дякуємо </a:t>
            </a:r>
            <a:r>
              <a:rPr lang="uk-UA" sz="8000" smtClean="0"/>
              <a:t>за увагу!</a:t>
            </a:r>
            <a:endParaRPr lang="uk-UA" sz="8000" dirty="0"/>
          </a:p>
        </p:txBody>
      </p:sp>
      <p:pic>
        <p:nvPicPr>
          <p:cNvPr id="5" name="Содержимое 4" descr="76206050_66130531_3476059_a3069a6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6117"/>
          </a:xfrm>
        </p:spPr>
      </p:pic>
      <p:sp>
        <p:nvSpPr>
          <p:cNvPr id="6" name="Прямоугольник 5"/>
          <p:cNvSpPr/>
          <p:nvPr/>
        </p:nvSpPr>
        <p:spPr>
          <a:xfrm>
            <a:off x="1331640" y="5229200"/>
            <a:ext cx="6628738" cy="1323439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bliqueTopRigh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briola" pitchFamily="82" charset="0"/>
              </a:rPr>
              <a:t>ДЯКУЮ ЗА УВАГУ!</a:t>
            </a:r>
            <a:endParaRPr lang="ru-RU" sz="8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briola" pitchFamily="8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6000768"/>
            <a:ext cx="328586" cy="125395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pic>
        <p:nvPicPr>
          <p:cNvPr id="5" name="Содержимое 4" descr="0002-001-Slovo-i-sudb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0"/>
            <a:ext cx="8215370" cy="6558603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Содержимое 4" descr="1651537432335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5500702"/>
            <a:ext cx="400024" cy="625461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143372" cy="5552973"/>
          </a:xfrm>
          <a:ln w="57150">
            <a:solidFill>
              <a:schemeClr val="tx1"/>
            </a:solidFill>
          </a:ln>
        </p:spPr>
      </p:pic>
      <p:pic>
        <p:nvPicPr>
          <p:cNvPr id="6" name="Рисунок 5" descr="marina_cvetaeva1_3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1740833"/>
            <a:ext cx="4357686" cy="5117168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715008" y="714356"/>
            <a:ext cx="3008313" cy="4691063"/>
          </a:xfrm>
        </p:spPr>
        <p:txBody>
          <a:bodyPr/>
          <a:lstStyle/>
          <a:p>
            <a:r>
              <a:rPr lang="uk-UA" sz="2800" b="1" dirty="0" smtClean="0">
                <a:latin typeface="Gabriola" pitchFamily="82" charset="0"/>
              </a:rPr>
              <a:t>1912 випустила другий збірник віршів «Чарівний ліхтар». У цьому ж році виходить заміж за Сергія </a:t>
            </a:r>
            <a:r>
              <a:rPr lang="uk-UA" sz="2800" b="1" dirty="0" err="1" smtClean="0">
                <a:latin typeface="Gabriola" pitchFamily="82" charset="0"/>
              </a:rPr>
              <a:t>Ефрона</a:t>
            </a:r>
            <a:r>
              <a:rPr lang="uk-UA" sz="2800" b="1" dirty="0" smtClean="0">
                <a:latin typeface="Gabriola" pitchFamily="82" charset="0"/>
              </a:rPr>
              <a:t>, у них з'являється дочка Аріадна. </a:t>
            </a:r>
          </a:p>
          <a:p>
            <a:endParaRPr lang="uk-UA" dirty="0"/>
          </a:p>
        </p:txBody>
      </p:sp>
      <p:pic>
        <p:nvPicPr>
          <p:cNvPr id="5" name="Содержимое 4" descr="92482439_3304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5364563" cy="5786454"/>
          </a:xfrm>
          <a:ln w="5715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abriola" pitchFamily="82" charset="0"/>
              </a:rPr>
              <a:t>У 1922 році </a:t>
            </a:r>
            <a:r>
              <a:rPr lang="uk-UA" sz="3200" b="1" dirty="0" err="1" smtClean="0">
                <a:latin typeface="Gabriola" pitchFamily="82" charset="0"/>
              </a:rPr>
              <a:t>Цвєтаєва</a:t>
            </a:r>
            <a:r>
              <a:rPr lang="uk-UA" sz="3200" b="1" dirty="0" smtClean="0">
                <a:latin typeface="Gabriola" pitchFamily="82" charset="0"/>
              </a:rPr>
              <a:t> переїжджає до Берліна, до Чехії, потім знову в Берлін</a:t>
            </a:r>
            <a:r>
              <a:rPr lang="uk-UA" sz="3200" dirty="0" smtClean="0"/>
              <a:t>.</a:t>
            </a:r>
            <a:endParaRPr lang="uk-UA" sz="3200" dirty="0"/>
          </a:p>
        </p:txBody>
      </p:sp>
      <p:pic>
        <p:nvPicPr>
          <p:cNvPr id="5" name="Содержимое 4" descr="images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2996952"/>
            <a:ext cx="2304255" cy="2789237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17410" name="Picture 2" descr="http://img12.nnm.ru/e/3/a/6/e/45ee87aa193448e21a662bf6874_pre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76672"/>
            <a:ext cx="3312368" cy="2206374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17412" name="Picture 4" descr="http://ic.pics.livejournal.com/nmkravchenko/37854456/80494/80494_6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717032"/>
            <a:ext cx="2272753" cy="282439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17414" name="Picture 6" descr="http://russianpoetry.ru/upload/blogs/2a5764ed1d7a449c4b4920a83b3cab8b.jp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140968"/>
            <a:ext cx="2376264" cy="3456384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uk-UA" sz="11200" b="1" dirty="0" smtClean="0">
                <a:latin typeface="Gabriola" pitchFamily="82" charset="0"/>
              </a:rPr>
              <a:t>Вірші не принесли їй популярності за кордоном. У біографії </a:t>
            </a:r>
            <a:r>
              <a:rPr lang="uk-UA" sz="11200" b="1" dirty="0" err="1" smtClean="0">
                <a:latin typeface="Gabriola" pitchFamily="82" charset="0"/>
              </a:rPr>
              <a:t>Цвєтаєвої</a:t>
            </a:r>
            <a:r>
              <a:rPr lang="uk-UA" sz="11200" b="1" dirty="0" smtClean="0">
                <a:latin typeface="Gabriola" pitchFamily="82" charset="0"/>
              </a:rPr>
              <a:t> під час еміграції більше визнання отримує проза</a:t>
            </a:r>
            <a:r>
              <a:rPr lang="uk-UA" sz="2000" dirty="0" smtClean="0"/>
              <a:t>. </a:t>
            </a:r>
          </a:p>
          <a:p>
            <a:endParaRPr lang="uk-UA" dirty="0"/>
          </a:p>
        </p:txBody>
      </p:sp>
      <p:pic>
        <p:nvPicPr>
          <p:cNvPr id="16386" name="Picture 2" descr="http://null-team.com/uploads/posts/2009-05/1243009543_pic_id12669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88640"/>
            <a:ext cx="3810000" cy="270510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</p:pic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8" name="Picture 4" descr="http://trsobor.ru/userfiles/image/trlistok/TL45/srt4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852936"/>
            <a:ext cx="2448272" cy="3264363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</p:pic>
      <p:pic>
        <p:nvPicPr>
          <p:cNvPr id="16390" name="Picture 6" descr="http://s.bookmix.ru/books/6/1/4/Marina_TCvetaeva_Lirika_36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933056"/>
            <a:ext cx="1905000" cy="270892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5719" cy="15555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500694" y="928670"/>
            <a:ext cx="3294065" cy="5048253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abriola" pitchFamily="82" charset="0"/>
              </a:rPr>
              <a:t>Проживши 1930-ті роки в тяжкому стані, в 1939 </a:t>
            </a:r>
            <a:r>
              <a:rPr lang="uk-UA" sz="3200" b="1" dirty="0" err="1" smtClean="0">
                <a:latin typeface="Gabriola" pitchFamily="82" charset="0"/>
              </a:rPr>
              <a:t>Цвєтаєва</a:t>
            </a:r>
            <a:r>
              <a:rPr lang="uk-UA" sz="3200" b="1" dirty="0" smtClean="0">
                <a:latin typeface="Gabriola" pitchFamily="82" charset="0"/>
              </a:rPr>
              <a:t> повертається в СРСР</a:t>
            </a:r>
            <a:endParaRPr lang="uk-UA" sz="3200" b="1" dirty="0">
              <a:latin typeface="Gabriola" pitchFamily="82" charset="0"/>
            </a:endParaRPr>
          </a:p>
        </p:txBody>
      </p:sp>
      <p:pic>
        <p:nvPicPr>
          <p:cNvPr id="5" name="Содержимое 4" descr="519860-eeec88a92fb05ea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257801" cy="6858000"/>
          </a:xfrm>
          <a:ln w="5715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Содержимое 4" descr="завантаженн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07904" y="3645024"/>
            <a:ext cx="2088232" cy="2952328"/>
          </a:xfrm>
          <a:ln w="57150">
            <a:solidFill>
              <a:schemeClr val="tx1"/>
            </a:solidFill>
          </a:ln>
        </p:spPr>
      </p:pic>
      <p:pic>
        <p:nvPicPr>
          <p:cNvPr id="14338" name="Picture 2" descr="http://www.wwww4.com/w6022/26384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492896"/>
            <a:ext cx="2088232" cy="295232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14340" name="Picture 4" descr="http://s.bookmix.ru/books/6/0/6/Plennyj_duh_06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188640"/>
            <a:ext cx="2160240" cy="309634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14342" name="Picture 6" descr="http://static.ozone.ru/multimedia/books_covers/10005194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1988840"/>
            <a:ext cx="2088232" cy="31508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</TotalTime>
  <Words>93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Цвєтаєва Марина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Цвєтаєва Марина </dc:title>
  <dc:creator>Компьютер</dc:creator>
  <cp:lastModifiedBy>Admin</cp:lastModifiedBy>
  <cp:revision>10</cp:revision>
  <dcterms:created xsi:type="dcterms:W3CDTF">2013-12-14T16:30:33Z</dcterms:created>
  <dcterms:modified xsi:type="dcterms:W3CDTF">2013-12-16T16:14:08Z</dcterms:modified>
</cp:coreProperties>
</file>