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75696F-98DD-45DE-A619-CA9932404909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A8AAB07-F155-49CB-83C5-A05D00DDB8A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ipress.ua/blogs/zhyttya_pi_yak_vyzhyty_odnomu_posered_tyhogo_okeanu_z_tygrom_na_bortu_14024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-315416"/>
            <a:ext cx="8068206" cy="3672408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ru-RU" sz="6000" dirty="0" err="1" smtClean="0"/>
              <a:t>Переможці</a:t>
            </a:r>
            <a:r>
              <a:rPr lang="ru-RU" sz="6000" dirty="0" smtClean="0"/>
              <a:t> </a:t>
            </a:r>
            <a:r>
              <a:rPr lang="ru-RU" sz="6000" dirty="0" err="1" smtClean="0"/>
              <a:t>премії</a:t>
            </a:r>
            <a:r>
              <a:rPr lang="ru-RU" sz="6000" dirty="0" smtClean="0"/>
              <a:t> Оскар 2013 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Кращим</a:t>
            </a:r>
            <a:r>
              <a:rPr lang="ru-RU" sz="3200" b="1" dirty="0"/>
              <a:t> </a:t>
            </a:r>
            <a:r>
              <a:rPr lang="ru-RU" sz="3200" b="1" dirty="0" err="1"/>
              <a:t>актором</a:t>
            </a:r>
            <a:r>
              <a:rPr lang="ru-RU" sz="3200" b="1" dirty="0"/>
              <a:t> другого плану</a:t>
            </a:r>
            <a:r>
              <a:rPr lang="ru-RU" sz="3200" dirty="0"/>
              <a:t> </a:t>
            </a:r>
            <a:r>
              <a:rPr lang="ru-RU" sz="3200" dirty="0" err="1"/>
              <a:t>кіноакадеміки</a:t>
            </a:r>
            <a:r>
              <a:rPr lang="ru-RU" sz="3200" dirty="0"/>
              <a:t> назвали </a:t>
            </a:r>
            <a:r>
              <a:rPr lang="ru-RU" sz="3200" b="1" dirty="0" err="1"/>
              <a:t>Крістофера</a:t>
            </a:r>
            <a:r>
              <a:rPr lang="ru-RU" sz="3200" b="1" dirty="0"/>
              <a:t> Вальца</a:t>
            </a:r>
            <a:r>
              <a:rPr lang="ru-RU" sz="3200" dirty="0"/>
              <a:t> за роль </a:t>
            </a:r>
            <a:r>
              <a:rPr lang="ru-RU" sz="3200" dirty="0" err="1"/>
              <a:t>найманого</a:t>
            </a:r>
            <a:r>
              <a:rPr lang="ru-RU" sz="3200" dirty="0"/>
              <a:t> </a:t>
            </a:r>
            <a:r>
              <a:rPr lang="ru-RU" sz="3200" dirty="0" err="1"/>
              <a:t>вбивці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стрічки</a:t>
            </a:r>
            <a:r>
              <a:rPr lang="ru-RU" sz="3200" dirty="0"/>
              <a:t> </a:t>
            </a:r>
            <a:r>
              <a:rPr lang="ru-RU" sz="3200" dirty="0" err="1"/>
              <a:t>Квентіна</a:t>
            </a:r>
            <a:r>
              <a:rPr lang="ru-RU" sz="3200" dirty="0"/>
              <a:t> </a:t>
            </a:r>
            <a:r>
              <a:rPr lang="ru-RU" sz="3200" dirty="0" err="1"/>
              <a:t>Тарантіно</a:t>
            </a:r>
            <a:r>
              <a:rPr lang="ru-RU" sz="3200" dirty="0"/>
              <a:t> "</a:t>
            </a:r>
            <a:r>
              <a:rPr lang="ru-RU" sz="3200" dirty="0" err="1"/>
              <a:t>Джанго</a:t>
            </a:r>
            <a:r>
              <a:rPr lang="ru-RU" sz="3200" dirty="0"/>
              <a:t> </a:t>
            </a:r>
            <a:r>
              <a:rPr lang="ru-RU" sz="3200" dirty="0" err="1"/>
              <a:t>звільнений</a:t>
            </a:r>
            <a:r>
              <a:rPr lang="ru-RU" sz="3200" dirty="0"/>
              <a:t>". </a:t>
            </a:r>
            <a:r>
              <a:rPr lang="ru-RU" sz="3200" dirty="0" err="1"/>
              <a:t>Актора</a:t>
            </a:r>
            <a:r>
              <a:rPr lang="ru-RU" sz="3200" dirty="0"/>
              <a:t> </a:t>
            </a:r>
            <a:r>
              <a:rPr lang="ru-RU" sz="3200" dirty="0" err="1"/>
              <a:t>відзначили</a:t>
            </a:r>
            <a:r>
              <a:rPr lang="ru-RU" sz="3200" dirty="0"/>
              <a:t> </a:t>
            </a:r>
            <a:r>
              <a:rPr lang="ru-RU" sz="3200" dirty="0" err="1"/>
              <a:t>вже</a:t>
            </a:r>
            <a:r>
              <a:rPr lang="ru-RU" sz="3200" dirty="0"/>
              <a:t> </a:t>
            </a:r>
            <a:r>
              <a:rPr lang="ru-RU" sz="3200" dirty="0" err="1"/>
              <a:t>вчергове</a:t>
            </a:r>
            <a:r>
              <a:rPr lang="ru-RU" sz="3200" dirty="0"/>
              <a:t>, </a:t>
            </a:r>
            <a:r>
              <a:rPr lang="ru-RU" sz="3200" dirty="0" err="1"/>
              <a:t>адже</a:t>
            </a:r>
            <a:r>
              <a:rPr lang="ru-RU" sz="3200" dirty="0"/>
              <a:t> </a:t>
            </a:r>
            <a:r>
              <a:rPr lang="ru-RU" sz="3200" dirty="0" err="1"/>
              <a:t>свого</a:t>
            </a:r>
            <a:r>
              <a:rPr lang="ru-RU" sz="3200" dirty="0"/>
              <a:t> </a:t>
            </a:r>
            <a:r>
              <a:rPr lang="ru-RU" sz="3200" dirty="0" err="1"/>
              <a:t>першого</a:t>
            </a:r>
            <a:r>
              <a:rPr lang="ru-RU" sz="3200" dirty="0"/>
              <a:t> Оскара </a:t>
            </a:r>
            <a:r>
              <a:rPr lang="ru-RU" sz="3200" dirty="0" err="1"/>
              <a:t>Крістофер</a:t>
            </a:r>
            <a:r>
              <a:rPr lang="ru-RU" sz="3200" dirty="0"/>
              <a:t> </a:t>
            </a:r>
            <a:r>
              <a:rPr lang="ru-RU" sz="3200" dirty="0" err="1"/>
              <a:t>Вальц</a:t>
            </a:r>
            <a:r>
              <a:rPr lang="ru-RU" sz="3200" dirty="0"/>
              <a:t> </a:t>
            </a:r>
            <a:r>
              <a:rPr lang="ru-RU" sz="3200" dirty="0" err="1"/>
              <a:t>отримав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за роль у </a:t>
            </a:r>
            <a:r>
              <a:rPr lang="ru-RU" sz="3200" dirty="0" err="1"/>
              <a:t>картині</a:t>
            </a:r>
            <a:r>
              <a:rPr lang="ru-RU" sz="3200" dirty="0"/>
              <a:t> </a:t>
            </a:r>
            <a:r>
              <a:rPr lang="ru-RU" sz="3200" dirty="0" err="1"/>
              <a:t>Тарантіно</a:t>
            </a:r>
            <a:r>
              <a:rPr lang="ru-RU" sz="3200" dirty="0"/>
              <a:t>. У  2010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Американська</a:t>
            </a:r>
            <a:r>
              <a:rPr lang="ru-RU" sz="3200" dirty="0"/>
              <a:t> </a:t>
            </a:r>
            <a:r>
              <a:rPr lang="ru-RU" sz="3200" dirty="0" err="1"/>
              <a:t>кіноакадемія</a:t>
            </a:r>
            <a:r>
              <a:rPr lang="ru-RU" sz="3200" dirty="0"/>
              <a:t> </a:t>
            </a:r>
            <a:r>
              <a:rPr lang="ru-RU" sz="3200" dirty="0" err="1"/>
              <a:t>визнала</a:t>
            </a:r>
            <a:r>
              <a:rPr lang="ru-RU" sz="3200" dirty="0"/>
              <a:t> Вальца </a:t>
            </a:r>
            <a:r>
              <a:rPr lang="ru-RU" sz="3200" dirty="0" err="1"/>
              <a:t>кращим</a:t>
            </a:r>
            <a:r>
              <a:rPr lang="ru-RU" sz="3200" dirty="0"/>
              <a:t> </a:t>
            </a:r>
            <a:r>
              <a:rPr lang="ru-RU" sz="3200" dirty="0" err="1"/>
              <a:t>актором</a:t>
            </a:r>
            <a:r>
              <a:rPr lang="ru-RU" sz="3200" dirty="0"/>
              <a:t> другого плану за роль </a:t>
            </a:r>
            <a:r>
              <a:rPr lang="ru-RU" sz="3200" dirty="0" err="1"/>
              <a:t>німецького</a:t>
            </a:r>
            <a:r>
              <a:rPr lang="ru-RU" sz="3200" dirty="0"/>
              <a:t> нациста у </a:t>
            </a:r>
            <a:r>
              <a:rPr lang="ru-RU" sz="3200" dirty="0" err="1"/>
              <a:t>фільмі</a:t>
            </a:r>
            <a:r>
              <a:rPr lang="ru-RU" sz="3200" dirty="0"/>
              <a:t> "</a:t>
            </a:r>
            <a:r>
              <a:rPr lang="ru-RU" sz="3200" dirty="0" err="1"/>
              <a:t>Безславні</a:t>
            </a:r>
            <a:r>
              <a:rPr lang="ru-RU" sz="3200" dirty="0"/>
              <a:t> </a:t>
            </a:r>
            <a:r>
              <a:rPr lang="ru-RU" sz="3200" dirty="0" err="1"/>
              <a:t>виродки</a:t>
            </a:r>
            <a:r>
              <a:rPr lang="ru-RU" sz="3200" dirty="0"/>
              <a:t>".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wdr2.de/oscars118_v-ARDFotogal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663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Кращою</a:t>
            </a:r>
            <a:r>
              <a:rPr lang="ru-RU" sz="2800" b="1" dirty="0"/>
              <a:t> актрисою другого плану </a:t>
            </a:r>
            <a:r>
              <a:rPr lang="ru-RU" sz="2800" dirty="0" err="1"/>
              <a:t>визнали</a:t>
            </a:r>
            <a:r>
              <a:rPr lang="ru-RU" sz="2800" dirty="0"/>
              <a:t> </a:t>
            </a:r>
            <a:r>
              <a:rPr lang="ru-RU" sz="2800" b="1" dirty="0" err="1"/>
              <a:t>Енн</a:t>
            </a:r>
            <a:r>
              <a:rPr lang="ru-RU" sz="2800" b="1" dirty="0"/>
              <a:t> </a:t>
            </a:r>
            <a:r>
              <a:rPr lang="ru-RU" sz="2800" b="1" dirty="0" err="1"/>
              <a:t>Хетауей</a:t>
            </a:r>
            <a:r>
              <a:rPr lang="ru-RU" sz="2800" dirty="0"/>
              <a:t> за роль у </a:t>
            </a:r>
            <a:r>
              <a:rPr lang="ru-RU" sz="2800" dirty="0" err="1"/>
              <a:t>стрічці</a:t>
            </a:r>
            <a:r>
              <a:rPr lang="ru-RU" sz="2800" dirty="0"/>
              <a:t> Тома </a:t>
            </a:r>
            <a:r>
              <a:rPr lang="ru-RU" sz="2800" dirty="0" err="1"/>
              <a:t>Хупера</a:t>
            </a:r>
            <a:r>
              <a:rPr lang="ru-RU" sz="2800" dirty="0"/>
              <a:t> "</a:t>
            </a:r>
            <a:r>
              <a:rPr lang="ru-RU" sz="2800" dirty="0" err="1"/>
              <a:t>Знедолені</a:t>
            </a:r>
            <a:r>
              <a:rPr lang="ru-RU" sz="2800" dirty="0"/>
              <a:t>". </a:t>
            </a:r>
            <a:r>
              <a:rPr lang="ru-RU" sz="2800" dirty="0" err="1"/>
              <a:t>Спеціально</a:t>
            </a:r>
            <a:r>
              <a:rPr lang="ru-RU" sz="2800" dirty="0"/>
              <a:t> для </a:t>
            </a:r>
            <a:r>
              <a:rPr lang="ru-RU" sz="2800" dirty="0" err="1"/>
              <a:t>ролі</a:t>
            </a:r>
            <a:r>
              <a:rPr lang="ru-RU" sz="2800" dirty="0"/>
              <a:t> актриса </a:t>
            </a:r>
            <a:r>
              <a:rPr lang="ru-RU" sz="2800" dirty="0" err="1"/>
              <a:t>позбулася</a:t>
            </a:r>
            <a:r>
              <a:rPr lang="ru-RU" sz="2800" dirty="0"/>
              <a:t> у </a:t>
            </a:r>
            <a:r>
              <a:rPr lang="ru-RU" sz="2800" dirty="0" err="1"/>
              <a:t>фільмі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розкішного</a:t>
            </a:r>
            <a:r>
              <a:rPr lang="ru-RU" sz="2800" dirty="0"/>
              <a:t> </a:t>
            </a:r>
            <a:r>
              <a:rPr lang="ru-RU" sz="2800" dirty="0" err="1"/>
              <a:t>волосся</a:t>
            </a:r>
            <a:r>
              <a:rPr lang="ru-RU" sz="2800" dirty="0"/>
              <a:t>, яке </a:t>
            </a:r>
            <a:r>
              <a:rPr lang="ru-RU" sz="2800" dirty="0" err="1"/>
              <a:t>їй</a:t>
            </a:r>
            <a:r>
              <a:rPr lang="ru-RU" sz="2800" dirty="0"/>
              <a:t> обстригли просто у </a:t>
            </a:r>
            <a:r>
              <a:rPr lang="ru-RU" sz="2800" dirty="0" err="1"/>
              <a:t>кадрі</a:t>
            </a:r>
            <a:r>
              <a:rPr lang="ru-RU" sz="2800" dirty="0"/>
              <a:t>.</a:t>
            </a:r>
          </a:p>
        </p:txBody>
      </p:sp>
      <p:pic>
        <p:nvPicPr>
          <p:cNvPr id="73730" name="Picture 2" descr="http://english.eastday.com/eastday/english2009/picshow/show5/AnneHathaway/images/01983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4860032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"</a:t>
            </a:r>
            <a:r>
              <a:rPr lang="ru-RU" sz="2800" dirty="0" err="1"/>
              <a:t>Знедолених</a:t>
            </a:r>
            <a:r>
              <a:rPr lang="ru-RU" sz="2800" dirty="0"/>
              <a:t>" </a:t>
            </a:r>
            <a:r>
              <a:rPr lang="ru-RU" sz="2800" dirty="0" err="1"/>
              <a:t>Хетауей</a:t>
            </a:r>
            <a:r>
              <a:rPr lang="ru-RU" sz="2800" dirty="0"/>
              <a:t> </a:t>
            </a:r>
            <a:r>
              <a:rPr lang="ru-RU" sz="2800" dirty="0" err="1"/>
              <a:t>дісталася</a:t>
            </a:r>
            <a:r>
              <a:rPr lang="ru-RU" sz="2800" dirty="0"/>
              <a:t> роль </a:t>
            </a:r>
            <a:r>
              <a:rPr lang="ru-RU" sz="2800" dirty="0" err="1"/>
              <a:t>нещасної</a:t>
            </a:r>
            <a:r>
              <a:rPr lang="ru-RU" sz="2800" dirty="0"/>
              <a:t> </a:t>
            </a:r>
            <a:r>
              <a:rPr lang="ru-RU" sz="2800" dirty="0" err="1"/>
              <a:t>Фантіни</a:t>
            </a:r>
            <a:r>
              <a:rPr lang="ru-RU" sz="2800" dirty="0"/>
              <a:t>, яка, </a:t>
            </a:r>
            <a:r>
              <a:rPr lang="ru-RU" sz="2800" dirty="0" err="1"/>
              <a:t>аби</a:t>
            </a:r>
            <a:r>
              <a:rPr lang="ru-RU" sz="2800" dirty="0"/>
              <a:t> </a:t>
            </a:r>
            <a:r>
              <a:rPr lang="ru-RU" sz="2800" dirty="0" err="1"/>
              <a:t>прогодувати</a:t>
            </a:r>
            <a:r>
              <a:rPr lang="ru-RU" sz="2800" dirty="0"/>
              <a:t> незаконно </a:t>
            </a:r>
            <a:r>
              <a:rPr lang="ru-RU" sz="2800" dirty="0" err="1"/>
              <a:t>народжену</a:t>
            </a:r>
            <a:r>
              <a:rPr lang="ru-RU" sz="2800" dirty="0"/>
              <a:t> </a:t>
            </a:r>
            <a:r>
              <a:rPr lang="ru-RU" sz="2800" dirty="0" err="1"/>
              <a:t>доньку</a:t>
            </a:r>
            <a:r>
              <a:rPr lang="ru-RU" sz="2800" dirty="0"/>
              <a:t>, </a:t>
            </a:r>
            <a:r>
              <a:rPr lang="ru-RU" sz="2800" dirty="0" err="1"/>
              <a:t>продає</a:t>
            </a:r>
            <a:r>
              <a:rPr lang="ru-RU" sz="2800" dirty="0"/>
              <a:t> </a:t>
            </a:r>
            <a:r>
              <a:rPr lang="ru-RU" sz="2800" dirty="0" err="1"/>
              <a:t>медальйон</a:t>
            </a:r>
            <a:r>
              <a:rPr lang="ru-RU" sz="2800" dirty="0"/>
              <a:t>, </a:t>
            </a:r>
            <a:r>
              <a:rPr lang="ru-RU" sz="2800" dirty="0" err="1"/>
              <a:t>власне</a:t>
            </a:r>
            <a:r>
              <a:rPr lang="ru-RU" sz="2800" dirty="0"/>
              <a:t> </a:t>
            </a:r>
            <a:r>
              <a:rPr lang="ru-RU" sz="2800" dirty="0" err="1"/>
              <a:t>волосся</a:t>
            </a:r>
            <a:r>
              <a:rPr lang="ru-RU" sz="2800" dirty="0"/>
              <a:t>,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згодом</a:t>
            </a:r>
            <a:r>
              <a:rPr lang="ru-RU" sz="2800" dirty="0"/>
              <a:t> </a:t>
            </a:r>
            <a:r>
              <a:rPr lang="ru-RU" sz="2800" dirty="0" err="1"/>
              <a:t>стає</a:t>
            </a:r>
            <a:r>
              <a:rPr lang="ru-RU" sz="2800" dirty="0"/>
              <a:t> </a:t>
            </a:r>
            <a:r>
              <a:rPr lang="ru-RU" sz="2800" dirty="0" err="1"/>
              <a:t>повією</a:t>
            </a:r>
            <a:r>
              <a:rPr lang="ru-RU" sz="2800" dirty="0"/>
              <a:t>. </a:t>
            </a:r>
            <a:r>
              <a:rPr lang="ru-RU" sz="2800" dirty="0" err="1"/>
              <a:t>Аби</a:t>
            </a:r>
            <a:r>
              <a:rPr lang="ru-RU" sz="2800" dirty="0"/>
              <a:t> </a:t>
            </a:r>
            <a:r>
              <a:rPr lang="ru-RU" sz="2800" dirty="0" err="1"/>
              <a:t>ввійти</a:t>
            </a:r>
            <a:r>
              <a:rPr lang="ru-RU" sz="2800" dirty="0"/>
              <a:t> у </a:t>
            </a:r>
            <a:r>
              <a:rPr lang="ru-RU" sz="2800" dirty="0" err="1"/>
              <a:t>непросте</a:t>
            </a:r>
            <a:r>
              <a:rPr lang="ru-RU" sz="2800" dirty="0"/>
              <a:t> амплуа, актриса </a:t>
            </a:r>
            <a:r>
              <a:rPr lang="ru-RU" sz="2800" dirty="0" err="1"/>
              <a:t>схудла</a:t>
            </a:r>
            <a:r>
              <a:rPr lang="ru-RU" sz="2800" dirty="0"/>
              <a:t> для </a:t>
            </a:r>
            <a:r>
              <a:rPr lang="ru-RU" sz="2800" dirty="0" err="1"/>
              <a:t>ролі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на 11 кг. </a:t>
            </a:r>
            <a:r>
              <a:rPr lang="ru-RU" sz="2800" dirty="0" err="1"/>
              <a:t>Хетауей</a:t>
            </a:r>
            <a:r>
              <a:rPr lang="ru-RU" sz="2800" dirty="0"/>
              <a:t> не </a:t>
            </a:r>
            <a:r>
              <a:rPr lang="ru-RU" sz="2800" dirty="0" err="1"/>
              <a:t>розкриває</a:t>
            </a:r>
            <a:r>
              <a:rPr lang="ru-RU" sz="2800" dirty="0"/>
              <a:t> </a:t>
            </a:r>
            <a:r>
              <a:rPr lang="ru-RU" sz="2800" dirty="0" err="1"/>
              <a:t>секретів</a:t>
            </a:r>
            <a:r>
              <a:rPr lang="ru-RU" sz="2800" dirty="0"/>
              <a:t>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дієти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, за </a:t>
            </a:r>
            <a:r>
              <a:rPr lang="ru-RU" sz="2800" dirty="0" err="1"/>
              <a:t>її</a:t>
            </a:r>
            <a:r>
              <a:rPr lang="ru-RU" sz="2800" dirty="0"/>
              <a:t> словами, вони </a:t>
            </a:r>
            <a:r>
              <a:rPr lang="ru-RU" sz="2800" dirty="0" err="1"/>
              <a:t>небезпечні</a:t>
            </a:r>
            <a:r>
              <a:rPr lang="ru-RU" sz="2800" dirty="0"/>
              <a:t> для </a:t>
            </a:r>
            <a:r>
              <a:rPr lang="ru-RU" sz="2800" dirty="0" err="1"/>
              <a:t>життя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Ще</a:t>
            </a:r>
            <a:r>
              <a:rPr lang="ru-RU" sz="3600" dirty="0"/>
              <a:t> один Оскар на </a:t>
            </a:r>
            <a:r>
              <a:rPr lang="ru-RU" sz="3600" dirty="0" err="1"/>
              <a:t>свій</a:t>
            </a:r>
            <a:r>
              <a:rPr lang="ru-RU" sz="3600" dirty="0"/>
              <a:t> </a:t>
            </a:r>
            <a:r>
              <a:rPr lang="ru-RU" sz="3600" dirty="0" err="1"/>
              <a:t>рахунок</a:t>
            </a:r>
            <a:r>
              <a:rPr lang="ru-RU" sz="3600" dirty="0"/>
              <a:t> записав </a:t>
            </a:r>
            <a:r>
              <a:rPr lang="ru-RU" sz="3600" dirty="0" err="1"/>
              <a:t>фільм</a:t>
            </a:r>
            <a:r>
              <a:rPr lang="ru-RU" sz="3600" dirty="0"/>
              <a:t> </a:t>
            </a:r>
            <a:r>
              <a:rPr lang="ru-RU" sz="3600" b="1" dirty="0"/>
              <a:t>"</a:t>
            </a:r>
            <a:r>
              <a:rPr lang="ru-RU" sz="3600" b="1" dirty="0" err="1"/>
              <a:t>Джанго</a:t>
            </a:r>
            <a:r>
              <a:rPr lang="ru-RU" sz="3600" b="1" dirty="0"/>
              <a:t> </a:t>
            </a:r>
            <a:r>
              <a:rPr lang="ru-RU" sz="3600" b="1" dirty="0" err="1"/>
              <a:t>звільнений</a:t>
            </a:r>
            <a:r>
              <a:rPr lang="ru-RU" sz="3600" b="1" dirty="0"/>
              <a:t>"</a:t>
            </a:r>
            <a:r>
              <a:rPr lang="ru-RU" sz="3600" dirty="0"/>
              <a:t> у </a:t>
            </a:r>
            <a:r>
              <a:rPr lang="ru-RU" sz="3600" dirty="0" err="1"/>
              <a:t>номінації</a:t>
            </a:r>
            <a:r>
              <a:rPr lang="ru-RU" sz="3600" dirty="0"/>
              <a:t> </a:t>
            </a:r>
            <a:r>
              <a:rPr lang="ru-RU" sz="3600" b="1" dirty="0"/>
              <a:t>"</a:t>
            </a:r>
            <a:r>
              <a:rPr lang="ru-RU" sz="3600" b="1" dirty="0" err="1"/>
              <a:t>Кращий</a:t>
            </a:r>
            <a:r>
              <a:rPr lang="ru-RU" sz="3600" b="1" dirty="0"/>
              <a:t> </a:t>
            </a:r>
            <a:r>
              <a:rPr lang="ru-RU" sz="3600" b="1" dirty="0" err="1"/>
              <a:t>оригінальний</a:t>
            </a:r>
            <a:r>
              <a:rPr lang="ru-RU" sz="3600" b="1" dirty="0"/>
              <a:t> </a:t>
            </a:r>
            <a:r>
              <a:rPr lang="ru-RU" sz="3600" b="1" dirty="0" err="1"/>
              <a:t>сценарій</a:t>
            </a:r>
            <a:r>
              <a:rPr lang="ru-RU" sz="3600" b="1" dirty="0"/>
              <a:t>".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1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Нова картина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Тарантіно</a:t>
            </a:r>
            <a:r>
              <a:rPr lang="ru-RU" sz="2400" dirty="0"/>
              <a:t> "</a:t>
            </a:r>
            <a:r>
              <a:rPr lang="ru-RU" sz="2400" dirty="0" err="1"/>
              <a:t>Джанго</a:t>
            </a:r>
            <a:r>
              <a:rPr lang="ru-RU" sz="2400" dirty="0"/>
              <a:t> </a:t>
            </a:r>
            <a:r>
              <a:rPr lang="ru-RU" sz="2400" dirty="0" err="1"/>
              <a:t>звільнений</a:t>
            </a:r>
            <a:r>
              <a:rPr lang="ru-RU" sz="2400" dirty="0"/>
              <a:t>" </a:t>
            </a:r>
            <a:r>
              <a:rPr lang="ru-RU" sz="2400" dirty="0" err="1"/>
              <a:t>розповідає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ексцентричного</a:t>
            </a:r>
            <a:r>
              <a:rPr lang="ru-RU" sz="2400" dirty="0"/>
              <a:t> </a:t>
            </a:r>
            <a:r>
              <a:rPr lang="ru-RU" sz="2400" dirty="0" err="1"/>
              <a:t>мисливця</a:t>
            </a:r>
            <a:r>
              <a:rPr lang="ru-RU" sz="2400" dirty="0"/>
              <a:t> за головами доктора </a:t>
            </a:r>
            <a:r>
              <a:rPr lang="ru-RU" sz="2400" dirty="0" err="1"/>
              <a:t>Кінга</a:t>
            </a:r>
            <a:r>
              <a:rPr lang="ru-RU" sz="2400" dirty="0"/>
              <a:t> Шульца,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заробляє</a:t>
            </a:r>
            <a:r>
              <a:rPr lang="ru-RU" sz="2400" dirty="0"/>
              <a:t> на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відстрілом</a:t>
            </a:r>
            <a:r>
              <a:rPr lang="ru-RU" sz="2400" dirty="0"/>
              <a:t> </a:t>
            </a:r>
            <a:r>
              <a:rPr lang="ru-RU" sz="2400" dirty="0" err="1"/>
              <a:t>найнебезпечніших</a:t>
            </a:r>
            <a:r>
              <a:rPr lang="ru-RU" sz="2400" dirty="0"/>
              <a:t> </a:t>
            </a:r>
            <a:r>
              <a:rPr lang="ru-RU" sz="2400" dirty="0" err="1"/>
              <a:t>злочинців</a:t>
            </a:r>
            <a:r>
              <a:rPr lang="ru-RU" sz="2400" dirty="0"/>
              <a:t> Дикого заходу.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бракує</a:t>
            </a:r>
            <a:r>
              <a:rPr lang="ru-RU" sz="2400" dirty="0"/>
              <a:t> </a:t>
            </a:r>
            <a:r>
              <a:rPr lang="ru-RU" sz="2400" dirty="0" err="1"/>
              <a:t>надійного</a:t>
            </a:r>
            <a:r>
              <a:rPr lang="ru-RU" sz="2400" dirty="0"/>
              <a:t> </a:t>
            </a:r>
            <a:r>
              <a:rPr lang="ru-RU" sz="2400" dirty="0" err="1"/>
              <a:t>помічника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зумів</a:t>
            </a:r>
            <a:r>
              <a:rPr lang="ru-RU" sz="2400" dirty="0"/>
              <a:t> </a:t>
            </a:r>
            <a:r>
              <a:rPr lang="ru-RU" sz="2400" dirty="0" err="1"/>
              <a:t>би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</a:t>
            </a:r>
            <a:r>
              <a:rPr lang="ru-RU" sz="2400" dirty="0" err="1"/>
              <a:t>небезпечні</a:t>
            </a:r>
            <a:r>
              <a:rPr lang="ru-RU" sz="2400" dirty="0"/>
              <a:t> </a:t>
            </a:r>
            <a:r>
              <a:rPr lang="ru-RU" sz="2400" dirty="0" err="1"/>
              <a:t>будні</a:t>
            </a:r>
            <a:r>
              <a:rPr lang="ru-RU" sz="2400" dirty="0"/>
              <a:t> </a:t>
            </a:r>
            <a:r>
              <a:rPr lang="ru-RU" sz="2400" dirty="0" err="1"/>
              <a:t>мисливця</a:t>
            </a:r>
            <a:r>
              <a:rPr lang="ru-RU" sz="2400" dirty="0"/>
              <a:t>. І тут Шульц </a:t>
            </a:r>
            <a:r>
              <a:rPr lang="ru-RU" sz="2400" dirty="0" err="1"/>
              <a:t>зустрічає</a:t>
            </a:r>
            <a:r>
              <a:rPr lang="ru-RU" sz="2400" dirty="0"/>
              <a:t> </a:t>
            </a:r>
            <a:r>
              <a:rPr lang="ru-RU" sz="2400" dirty="0" err="1"/>
              <a:t>раба-утікача</a:t>
            </a:r>
            <a:r>
              <a:rPr lang="ru-RU" sz="2400" dirty="0"/>
              <a:t> на </a:t>
            </a:r>
            <a:r>
              <a:rPr lang="ru-RU" sz="2400" dirty="0" err="1"/>
              <a:t>ім'я</a:t>
            </a:r>
            <a:r>
              <a:rPr lang="ru-RU" sz="2400" dirty="0"/>
              <a:t> </a:t>
            </a:r>
            <a:r>
              <a:rPr lang="ru-RU" sz="2400" dirty="0" err="1"/>
              <a:t>Джанго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розшукує</a:t>
            </a:r>
            <a:r>
              <a:rPr lang="ru-RU" sz="2400" dirty="0"/>
              <a:t> </a:t>
            </a:r>
            <a:r>
              <a:rPr lang="ru-RU" sz="2400" dirty="0" err="1"/>
              <a:t>власну</a:t>
            </a:r>
            <a:r>
              <a:rPr lang="ru-RU" sz="2400" dirty="0"/>
              <a:t> дружину. Расизм </a:t>
            </a:r>
            <a:r>
              <a:rPr lang="ru-RU" sz="2400" dirty="0" err="1"/>
              <a:t>і</a:t>
            </a:r>
            <a:r>
              <a:rPr lang="ru-RU" sz="2400" dirty="0"/>
              <a:t> рабство </a:t>
            </a:r>
            <a:r>
              <a:rPr lang="ru-RU" sz="2400" dirty="0" err="1"/>
              <a:t>дратують</a:t>
            </a:r>
            <a:r>
              <a:rPr lang="ru-RU" sz="2400" dirty="0"/>
              <a:t> Шульца -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вирішує</a:t>
            </a:r>
            <a:r>
              <a:rPr lang="ru-RU" sz="2400" dirty="0"/>
              <a:t> </a:t>
            </a:r>
            <a:r>
              <a:rPr lang="ru-RU" sz="2400" dirty="0" err="1"/>
              <a:t>звільнити</a:t>
            </a:r>
            <a:r>
              <a:rPr lang="ru-RU" sz="2400" dirty="0"/>
              <a:t> </a:t>
            </a:r>
            <a:r>
              <a:rPr lang="ru-RU" sz="2400" dirty="0" err="1"/>
              <a:t>Джанго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навчити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своєму</a:t>
            </a:r>
            <a:r>
              <a:rPr lang="ru-RU" sz="2400" dirty="0"/>
              <a:t> ремеслу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Австрійський</a:t>
            </a:r>
            <a:r>
              <a:rPr lang="ru-RU" sz="3200" dirty="0"/>
              <a:t> </a:t>
            </a:r>
            <a:r>
              <a:rPr lang="ru-RU" sz="3200" dirty="0" err="1"/>
              <a:t>режисер</a:t>
            </a:r>
            <a:r>
              <a:rPr lang="ru-RU" sz="3200" dirty="0"/>
              <a:t>, автор </a:t>
            </a:r>
            <a:r>
              <a:rPr lang="ru-RU" sz="3200" dirty="0" err="1"/>
              <a:t>стрічки</a:t>
            </a:r>
            <a:r>
              <a:rPr lang="ru-RU" sz="3200" dirty="0"/>
              <a:t> </a:t>
            </a:r>
            <a:r>
              <a:rPr lang="ru-RU" sz="3200" b="1" dirty="0"/>
              <a:t>"</a:t>
            </a:r>
            <a:r>
              <a:rPr lang="ru-RU" sz="3200" b="1" dirty="0" err="1"/>
              <a:t>Любов</a:t>
            </a:r>
            <a:r>
              <a:rPr lang="ru-RU" sz="3200" b="1" dirty="0"/>
              <a:t>"</a:t>
            </a:r>
            <a:r>
              <a:rPr lang="ru-RU" sz="3200" dirty="0"/>
              <a:t>, </a:t>
            </a:r>
            <a:r>
              <a:rPr lang="ru-RU" sz="3200" dirty="0" err="1"/>
              <a:t>Міхаель</a:t>
            </a:r>
            <a:r>
              <a:rPr lang="ru-RU" sz="3200" dirty="0"/>
              <a:t> </a:t>
            </a:r>
            <a:r>
              <a:rPr lang="ru-RU" sz="3200" dirty="0" err="1"/>
              <a:t>Ханеке</a:t>
            </a:r>
            <a:r>
              <a:rPr lang="ru-RU" sz="3200" dirty="0"/>
              <a:t> не </a:t>
            </a:r>
            <a:r>
              <a:rPr lang="ru-RU" sz="3200" dirty="0" err="1"/>
              <a:t>міг</a:t>
            </a:r>
            <a:r>
              <a:rPr lang="ru-RU" sz="3200" dirty="0"/>
              <a:t> </a:t>
            </a:r>
            <a:r>
              <a:rPr lang="ru-RU" sz="3200" dirty="0" err="1"/>
              <a:t>покинути</a:t>
            </a:r>
            <a:r>
              <a:rPr lang="ru-RU" sz="3200" dirty="0"/>
              <a:t> </a:t>
            </a:r>
            <a:r>
              <a:rPr lang="ru-RU" sz="3200" dirty="0" err="1"/>
              <a:t>церемонію</a:t>
            </a:r>
            <a:r>
              <a:rPr lang="ru-RU" sz="3200" dirty="0"/>
              <a:t> без </a:t>
            </a:r>
            <a:r>
              <a:rPr lang="ru-RU" sz="3200" dirty="0" err="1"/>
              <a:t>завітної</a:t>
            </a:r>
            <a:r>
              <a:rPr lang="ru-RU" sz="3200" dirty="0"/>
              <a:t> </a:t>
            </a:r>
            <a:r>
              <a:rPr lang="ru-RU" sz="3200" dirty="0" err="1"/>
              <a:t>статуетки</a:t>
            </a:r>
            <a:r>
              <a:rPr lang="ru-RU" sz="3200" dirty="0"/>
              <a:t>. </a:t>
            </a:r>
            <a:r>
              <a:rPr lang="ru-RU" sz="3200" dirty="0" err="1"/>
              <a:t>Майже</a:t>
            </a:r>
            <a:r>
              <a:rPr lang="ru-RU" sz="3200" dirty="0"/>
              <a:t> </a:t>
            </a:r>
            <a:r>
              <a:rPr lang="ru-RU" sz="3200" dirty="0" err="1"/>
              <a:t>рік</a:t>
            </a:r>
            <a:r>
              <a:rPr lang="ru-RU" sz="3200" dirty="0"/>
              <a:t> картина </a:t>
            </a:r>
            <a:r>
              <a:rPr lang="ru-RU" sz="3200" dirty="0" err="1"/>
              <a:t>збирала</a:t>
            </a:r>
            <a:r>
              <a:rPr lang="ru-RU" sz="3200" dirty="0"/>
              <a:t> </a:t>
            </a:r>
            <a:r>
              <a:rPr lang="ru-RU" sz="3200" dirty="0" err="1"/>
              <a:t>усі</a:t>
            </a:r>
            <a:r>
              <a:rPr lang="ru-RU" sz="3200" dirty="0"/>
              <a:t> </a:t>
            </a:r>
            <a:r>
              <a:rPr lang="ru-RU" sz="3200" dirty="0" err="1"/>
              <a:t>найпрестижніші</a:t>
            </a:r>
            <a:r>
              <a:rPr lang="ru-RU" sz="3200" dirty="0"/>
              <a:t> нагороди </a:t>
            </a:r>
            <a:r>
              <a:rPr lang="ru-RU" sz="3200" dirty="0" err="1"/>
              <a:t>світу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стала одним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фаворитів</a:t>
            </a:r>
            <a:r>
              <a:rPr lang="ru-RU" sz="3200" dirty="0"/>
              <a:t> 85 </a:t>
            </a:r>
            <a:r>
              <a:rPr lang="ru-RU" sz="3200" dirty="0" err="1"/>
              <a:t>церемонії</a:t>
            </a:r>
            <a:r>
              <a:rPr lang="ru-RU" sz="3200" dirty="0"/>
              <a:t> </a:t>
            </a:r>
            <a:r>
              <a:rPr lang="ru-RU" sz="3200" dirty="0" err="1"/>
              <a:t>вручення</a:t>
            </a:r>
            <a:r>
              <a:rPr lang="ru-RU" sz="3200" dirty="0"/>
              <a:t> </a:t>
            </a:r>
            <a:r>
              <a:rPr lang="ru-RU" sz="3200" dirty="0" err="1"/>
              <a:t>премії</a:t>
            </a:r>
            <a:r>
              <a:rPr lang="ru-RU" sz="3200" dirty="0"/>
              <a:t> Оскар.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fotogaleri.ntvmsnbc.com/Assets/PhotoGallery/Pictures/0000362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Стрічка</a:t>
            </a:r>
            <a:r>
              <a:rPr lang="ru-RU" sz="2800" dirty="0"/>
              <a:t> перемогла у </a:t>
            </a:r>
            <a:r>
              <a:rPr lang="ru-RU" sz="2800" dirty="0" err="1"/>
              <a:t>номінації</a:t>
            </a:r>
            <a:r>
              <a:rPr lang="ru-RU" sz="2800" dirty="0"/>
              <a:t> </a:t>
            </a:r>
            <a:r>
              <a:rPr lang="ru-RU" sz="2800" b="1" dirty="0"/>
              <a:t>"</a:t>
            </a:r>
            <a:r>
              <a:rPr lang="ru-RU" sz="2800" b="1" dirty="0" err="1"/>
              <a:t>Кращий</a:t>
            </a:r>
            <a:r>
              <a:rPr lang="ru-RU" sz="2800" b="1" dirty="0"/>
              <a:t> </a:t>
            </a:r>
            <a:r>
              <a:rPr lang="ru-RU" sz="2800" b="1" dirty="0" err="1"/>
              <a:t>фільм</a:t>
            </a:r>
            <a:r>
              <a:rPr lang="ru-RU" sz="2800" b="1" dirty="0"/>
              <a:t> </a:t>
            </a:r>
            <a:r>
              <a:rPr lang="ru-RU" sz="2800" b="1" dirty="0" err="1"/>
              <a:t>іноземною</a:t>
            </a:r>
            <a:r>
              <a:rPr lang="ru-RU" sz="2800" b="1" dirty="0"/>
              <a:t> </a:t>
            </a:r>
            <a:r>
              <a:rPr lang="ru-RU" sz="2800" b="1" dirty="0" err="1"/>
              <a:t>мовою</a:t>
            </a:r>
            <a:r>
              <a:rPr lang="ru-RU" sz="2800" b="1" dirty="0"/>
              <a:t>". 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претендентів</a:t>
            </a:r>
            <a:r>
              <a:rPr lang="ru-RU" sz="2800" dirty="0"/>
              <a:t> </a:t>
            </a:r>
            <a:r>
              <a:rPr lang="ru-RU" sz="2800" dirty="0" err="1"/>
              <a:t>кінопремії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 "</a:t>
            </a:r>
            <a:r>
              <a:rPr lang="ru-RU" sz="2800" dirty="0" err="1"/>
              <a:t>Ні</a:t>
            </a:r>
            <a:r>
              <a:rPr lang="ru-RU" sz="2800" dirty="0"/>
              <a:t>" (Пабло </a:t>
            </a:r>
            <a:r>
              <a:rPr lang="ru-RU" sz="2800" dirty="0" err="1"/>
              <a:t>Ларрейн</a:t>
            </a:r>
            <a:r>
              <a:rPr lang="ru-RU" sz="2800" dirty="0"/>
              <a:t>; </a:t>
            </a:r>
            <a:r>
              <a:rPr lang="ru-RU" sz="2800" dirty="0" err="1"/>
              <a:t>Чілі</a:t>
            </a:r>
            <a:r>
              <a:rPr lang="ru-RU" sz="2800" dirty="0"/>
              <a:t>, </a:t>
            </a:r>
            <a:r>
              <a:rPr lang="ru-RU" sz="2800" dirty="0" err="1"/>
              <a:t>Франція</a:t>
            </a:r>
            <a:r>
              <a:rPr lang="ru-RU" sz="2800" dirty="0"/>
              <a:t>, США), "</a:t>
            </a:r>
            <a:r>
              <a:rPr lang="ru-RU" sz="2800" dirty="0" err="1"/>
              <a:t>Відьма</a:t>
            </a:r>
            <a:r>
              <a:rPr lang="ru-RU" sz="2800" dirty="0"/>
              <a:t> </a:t>
            </a:r>
            <a:r>
              <a:rPr lang="ru-RU" sz="2800" dirty="0" err="1"/>
              <a:t>війни</a:t>
            </a:r>
            <a:r>
              <a:rPr lang="ru-RU" sz="2800" dirty="0"/>
              <a:t>" (</a:t>
            </a:r>
            <a:r>
              <a:rPr lang="ru-RU" sz="2800" dirty="0" err="1"/>
              <a:t>Кім</a:t>
            </a:r>
            <a:r>
              <a:rPr lang="ru-RU" sz="2800" dirty="0"/>
              <a:t> </a:t>
            </a:r>
            <a:r>
              <a:rPr lang="ru-RU" sz="2800" dirty="0" err="1"/>
              <a:t>Нгуйен</a:t>
            </a:r>
            <a:r>
              <a:rPr lang="ru-RU" sz="2800" dirty="0"/>
              <a:t>; Канада), "</a:t>
            </a:r>
            <a:r>
              <a:rPr lang="ru-RU" sz="2800" dirty="0" err="1"/>
              <a:t>Королівський</a:t>
            </a:r>
            <a:r>
              <a:rPr lang="ru-RU" sz="2800" dirty="0"/>
              <a:t> роман" (</a:t>
            </a:r>
            <a:r>
              <a:rPr lang="ru-RU" sz="2800" dirty="0" err="1"/>
              <a:t>Ніколай</a:t>
            </a:r>
            <a:r>
              <a:rPr lang="ru-RU" sz="2800" dirty="0"/>
              <a:t> </a:t>
            </a:r>
            <a:r>
              <a:rPr lang="ru-RU" sz="2800" dirty="0" err="1"/>
              <a:t>Арсел</a:t>
            </a:r>
            <a:r>
              <a:rPr lang="ru-RU" sz="2800" dirty="0"/>
              <a:t>; </a:t>
            </a:r>
            <a:r>
              <a:rPr lang="ru-RU" sz="2800" dirty="0" err="1"/>
              <a:t>Данія</a:t>
            </a:r>
            <a:r>
              <a:rPr lang="ru-RU" sz="2800" dirty="0"/>
              <a:t>, </a:t>
            </a:r>
            <a:r>
              <a:rPr lang="ru-RU" sz="2800" dirty="0" err="1"/>
              <a:t>Швеція</a:t>
            </a:r>
            <a:r>
              <a:rPr lang="ru-RU" sz="2800" dirty="0"/>
              <a:t>, </a:t>
            </a:r>
            <a:r>
              <a:rPr lang="ru-RU" sz="2800" dirty="0" err="1"/>
              <a:t>Чехія</a:t>
            </a:r>
            <a:r>
              <a:rPr lang="ru-RU" sz="2800" dirty="0"/>
              <a:t>), "</a:t>
            </a:r>
            <a:r>
              <a:rPr lang="ru-RU" sz="2800" dirty="0" err="1"/>
              <a:t>Кон-Тікі</a:t>
            </a:r>
            <a:r>
              <a:rPr lang="ru-RU" sz="2800" dirty="0"/>
              <a:t>" (</a:t>
            </a:r>
            <a:r>
              <a:rPr lang="ru-RU" sz="2800" dirty="0" err="1"/>
              <a:t>Хоакін</a:t>
            </a:r>
            <a:r>
              <a:rPr lang="ru-RU" sz="2800" dirty="0"/>
              <a:t> </a:t>
            </a:r>
            <a:r>
              <a:rPr lang="ru-RU" sz="2800" dirty="0" err="1"/>
              <a:t>Роннінг</a:t>
            </a:r>
            <a:r>
              <a:rPr lang="ru-RU" sz="2800" dirty="0"/>
              <a:t>, </a:t>
            </a:r>
            <a:r>
              <a:rPr lang="ru-RU" sz="2800" dirty="0" err="1"/>
              <a:t>Еспен</a:t>
            </a:r>
            <a:r>
              <a:rPr lang="ru-RU" sz="2800" dirty="0"/>
              <a:t> </a:t>
            </a:r>
            <a:r>
              <a:rPr lang="ru-RU" sz="2800" dirty="0" err="1"/>
              <a:t>Сандберг</a:t>
            </a:r>
            <a:r>
              <a:rPr lang="ru-RU" sz="2800" dirty="0"/>
              <a:t>; </a:t>
            </a:r>
            <a:r>
              <a:rPr lang="ru-RU" sz="2800" dirty="0" err="1"/>
              <a:t>Великобританія</a:t>
            </a:r>
            <a:r>
              <a:rPr lang="ru-RU" sz="2800" dirty="0"/>
              <a:t>, </a:t>
            </a:r>
            <a:r>
              <a:rPr lang="ru-RU" sz="2800" dirty="0" err="1"/>
              <a:t>Норвегія</a:t>
            </a:r>
            <a:r>
              <a:rPr lang="ru-RU" sz="2800" dirty="0"/>
              <a:t>, </a:t>
            </a:r>
            <a:r>
              <a:rPr lang="ru-RU" sz="2800" dirty="0" err="1"/>
              <a:t>Данія</a:t>
            </a:r>
            <a:r>
              <a:rPr lang="ru-RU" sz="2800" dirty="0"/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Кращим</a:t>
            </a:r>
            <a:r>
              <a:rPr lang="ru-RU" sz="2400" b="1" dirty="0"/>
              <a:t> </a:t>
            </a:r>
            <a:r>
              <a:rPr lang="ru-RU" sz="2400" b="1" dirty="0" err="1"/>
              <a:t>документальним</a:t>
            </a:r>
            <a:r>
              <a:rPr lang="ru-RU" sz="2400" b="1" dirty="0"/>
              <a:t> </a:t>
            </a:r>
            <a:r>
              <a:rPr lang="ru-RU" sz="2400" b="1" dirty="0" err="1"/>
              <a:t>фільмом</a:t>
            </a:r>
            <a:r>
              <a:rPr lang="ru-RU" sz="2400" dirty="0"/>
              <a:t> </a:t>
            </a:r>
            <a:r>
              <a:rPr lang="ru-RU" sz="2400" dirty="0" err="1"/>
              <a:t>журі</a:t>
            </a:r>
            <a:r>
              <a:rPr lang="ru-RU" sz="2400" dirty="0"/>
              <a:t> </a:t>
            </a:r>
            <a:r>
              <a:rPr lang="ru-RU" sz="2400" dirty="0" err="1"/>
              <a:t>кінопремії</a:t>
            </a:r>
            <a:r>
              <a:rPr lang="ru-RU" sz="2400" dirty="0"/>
              <a:t> назвало роботу </a:t>
            </a:r>
            <a:r>
              <a:rPr lang="ru-RU" sz="2400" dirty="0" err="1"/>
              <a:t>Маліка</a:t>
            </a:r>
            <a:r>
              <a:rPr lang="ru-RU" sz="2400" dirty="0"/>
              <a:t> </a:t>
            </a:r>
            <a:r>
              <a:rPr lang="ru-RU" sz="2400" dirty="0" err="1"/>
              <a:t>Бенджеллула</a:t>
            </a:r>
            <a:r>
              <a:rPr lang="ru-RU" sz="2400" dirty="0"/>
              <a:t> </a:t>
            </a:r>
            <a:r>
              <a:rPr lang="ru-RU" sz="2400" b="1" dirty="0"/>
              <a:t>"У </a:t>
            </a:r>
            <a:r>
              <a:rPr lang="ru-RU" sz="2400" b="1" dirty="0" err="1"/>
              <a:t>пошуках</a:t>
            </a:r>
            <a:r>
              <a:rPr lang="ru-RU" sz="2400" b="1" dirty="0"/>
              <a:t> </a:t>
            </a:r>
            <a:r>
              <a:rPr lang="ru-RU" sz="2400" b="1" dirty="0" err="1"/>
              <a:t>Цукрової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"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розповідь</a:t>
            </a:r>
            <a:r>
              <a:rPr lang="ru-RU" sz="2400" dirty="0"/>
              <a:t> про </a:t>
            </a:r>
            <a:r>
              <a:rPr lang="ru-RU" sz="2400" dirty="0" err="1"/>
              <a:t>спробу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зниклого</a:t>
            </a:r>
            <a:r>
              <a:rPr lang="ru-RU" sz="2400" dirty="0"/>
              <a:t> фолк-рок </a:t>
            </a:r>
            <a:r>
              <a:rPr lang="ru-RU" sz="2400" dirty="0" err="1"/>
              <a:t>співака</a:t>
            </a:r>
            <a:r>
              <a:rPr lang="ru-RU" sz="2400" dirty="0"/>
              <a:t>, </a:t>
            </a:r>
            <a:r>
              <a:rPr lang="ru-RU" sz="2400" dirty="0" err="1"/>
              <a:t>зірку</a:t>
            </a:r>
            <a:r>
              <a:rPr lang="ru-RU" sz="2400" dirty="0"/>
              <a:t> 1970-х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Родрігеса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низки </a:t>
            </a:r>
            <a:r>
              <a:rPr lang="ru-RU" sz="2400" dirty="0" err="1"/>
              <a:t>невдач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зник</a:t>
            </a:r>
            <a:r>
              <a:rPr lang="ru-RU" sz="2400" dirty="0"/>
              <a:t>, </a:t>
            </a:r>
            <a:r>
              <a:rPr lang="ru-RU" sz="2400" dirty="0" err="1"/>
              <a:t>залишивши</a:t>
            </a:r>
            <a:r>
              <a:rPr lang="ru-RU" sz="2400" dirty="0"/>
              <a:t> про себе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міські</a:t>
            </a:r>
            <a:r>
              <a:rPr lang="ru-RU" sz="2400" dirty="0"/>
              <a:t> </a:t>
            </a:r>
            <a:r>
              <a:rPr lang="ru-RU" sz="2400" dirty="0" err="1"/>
              <a:t>легенди</a:t>
            </a:r>
            <a:r>
              <a:rPr lang="ru-RU" sz="2400" dirty="0"/>
              <a:t> про </a:t>
            </a:r>
            <a:r>
              <a:rPr lang="ru-RU" sz="2400" dirty="0" err="1"/>
              <a:t>самогубство</a:t>
            </a:r>
            <a:r>
              <a:rPr lang="ru-RU" sz="2400" dirty="0"/>
              <a:t> на </a:t>
            </a:r>
            <a:r>
              <a:rPr lang="ru-RU" sz="2400" dirty="0" err="1"/>
              <a:t>сцені</a:t>
            </a:r>
            <a:r>
              <a:rPr lang="ru-RU" sz="2400" dirty="0"/>
              <a:t>.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десятиліть</a:t>
            </a:r>
            <a:r>
              <a:rPr lang="ru-RU" sz="2400" dirty="0"/>
              <a:t> </a:t>
            </a:r>
            <a:r>
              <a:rPr lang="ru-RU" sz="2400" dirty="0" err="1"/>
              <a:t>опісля</a:t>
            </a:r>
            <a:r>
              <a:rPr lang="ru-RU" sz="2400" dirty="0"/>
              <a:t> два </a:t>
            </a:r>
            <a:r>
              <a:rPr lang="ru-RU" sz="2400" dirty="0" err="1"/>
              <a:t>шанувальника</a:t>
            </a:r>
            <a:r>
              <a:rPr lang="ru-RU" sz="2400" dirty="0"/>
              <a:t> </a:t>
            </a:r>
            <a:r>
              <a:rPr lang="ru-RU" sz="2400" dirty="0" err="1"/>
              <a:t>музиканта</a:t>
            </a:r>
            <a:r>
              <a:rPr lang="ru-RU" sz="2400" dirty="0"/>
              <a:t> </a:t>
            </a:r>
            <a:r>
              <a:rPr lang="ru-RU" sz="2400" dirty="0" err="1"/>
              <a:t>вирішують</a:t>
            </a:r>
            <a:r>
              <a:rPr lang="ru-RU" sz="2400" dirty="0"/>
              <a:t> </a:t>
            </a:r>
            <a:r>
              <a:rPr lang="ru-RU" sz="2400" dirty="0" err="1"/>
              <a:t>зайнятися</a:t>
            </a:r>
            <a:r>
              <a:rPr lang="ru-RU" sz="2400" dirty="0"/>
              <a:t> </a:t>
            </a:r>
            <a:r>
              <a:rPr lang="ru-RU" sz="2400" dirty="0" err="1"/>
              <a:t>власним</a:t>
            </a:r>
            <a:r>
              <a:rPr lang="ru-RU" sz="2400" dirty="0"/>
              <a:t> </a:t>
            </a:r>
            <a:r>
              <a:rPr lang="ru-RU" sz="2400" dirty="0" err="1"/>
              <a:t>розслідуванням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спробувати</a:t>
            </a:r>
            <a:r>
              <a:rPr lang="ru-RU" sz="2400" dirty="0"/>
              <a:t> </a:t>
            </a:r>
            <a:r>
              <a:rPr lang="ru-RU" sz="2400" dirty="0" err="1"/>
              <a:t>з'ясувати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сталося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рокером.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88640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2013 </a:t>
            </a:r>
            <a:r>
              <a:rPr lang="ru-RU" sz="3200" dirty="0" err="1"/>
              <a:t>рік</a:t>
            </a:r>
            <a:r>
              <a:rPr lang="ru-RU" sz="3200" dirty="0"/>
              <a:t> </a:t>
            </a:r>
            <a:r>
              <a:rPr lang="ru-RU" sz="3200" dirty="0" err="1"/>
              <a:t>розпочинається</a:t>
            </a:r>
            <a:r>
              <a:rPr lang="ru-RU" sz="3200" dirty="0"/>
              <a:t> </a:t>
            </a:r>
            <a:r>
              <a:rPr lang="ru-RU" sz="3200" dirty="0" err="1"/>
              <a:t>справжнім</a:t>
            </a:r>
            <a:r>
              <a:rPr lang="ru-RU" sz="3200" dirty="0"/>
              <a:t> </a:t>
            </a:r>
            <a:r>
              <a:rPr lang="ru-RU" sz="3200" dirty="0" err="1"/>
              <a:t>тріумфом</a:t>
            </a:r>
            <a:r>
              <a:rPr lang="ru-RU" sz="3200" dirty="0"/>
              <a:t> </a:t>
            </a:r>
            <a:r>
              <a:rPr lang="ru-RU" sz="3200" dirty="0" err="1"/>
              <a:t>актора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режисера</a:t>
            </a:r>
            <a:r>
              <a:rPr lang="ru-RU" sz="3200" dirty="0"/>
              <a:t> </a:t>
            </a:r>
            <a:r>
              <a:rPr lang="ru-RU" sz="3200" b="1" dirty="0"/>
              <a:t>Бена </a:t>
            </a:r>
            <a:r>
              <a:rPr lang="ru-RU" sz="3200" b="1" dirty="0" err="1"/>
              <a:t>Аффлека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нещодавно</a:t>
            </a:r>
            <a:r>
              <a:rPr lang="ru-RU" sz="3200" dirty="0"/>
              <a:t> </a:t>
            </a:r>
            <a:r>
              <a:rPr lang="ru-RU" sz="3200" dirty="0" err="1"/>
              <a:t>отримав</a:t>
            </a:r>
            <a:r>
              <a:rPr lang="ru-RU" sz="3200" dirty="0"/>
              <a:t> "</a:t>
            </a:r>
            <a:r>
              <a:rPr lang="ru-RU" sz="3200" dirty="0" err="1"/>
              <a:t>Золотий</a:t>
            </a:r>
            <a:r>
              <a:rPr lang="ru-RU" sz="3200" dirty="0"/>
              <a:t> глобус" як </a:t>
            </a:r>
            <a:r>
              <a:rPr lang="ru-RU" sz="3200" b="1" dirty="0" err="1"/>
              <a:t>кращий</a:t>
            </a:r>
            <a:r>
              <a:rPr lang="ru-RU" sz="3200" b="1" dirty="0"/>
              <a:t> </a:t>
            </a:r>
            <a:r>
              <a:rPr lang="ru-RU" sz="3200" b="1" dirty="0" err="1"/>
              <a:t>режисер</a:t>
            </a:r>
            <a:r>
              <a:rPr lang="ru-RU" sz="3200" dirty="0"/>
              <a:t>, а </a:t>
            </a:r>
            <a:r>
              <a:rPr lang="ru-RU" sz="3200" dirty="0" err="1"/>
              <a:t>цієї</a:t>
            </a:r>
            <a:r>
              <a:rPr lang="ru-RU" sz="3200" dirty="0"/>
              <a:t> </a:t>
            </a:r>
            <a:r>
              <a:rPr lang="ru-RU" sz="3200" dirty="0" err="1"/>
              <a:t>ночі</a:t>
            </a:r>
            <a:r>
              <a:rPr lang="ru-RU" sz="3200" dirty="0"/>
              <a:t> - </a:t>
            </a:r>
            <a:r>
              <a:rPr lang="ru-RU" sz="3200" dirty="0" err="1"/>
              <a:t>ще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"Оскара" у </a:t>
            </a:r>
            <a:r>
              <a:rPr lang="ru-RU" sz="3200" dirty="0" err="1"/>
              <a:t>цій</a:t>
            </a:r>
            <a:r>
              <a:rPr lang="ru-RU" sz="3200" dirty="0"/>
              <a:t> же </a:t>
            </a:r>
            <a:r>
              <a:rPr lang="ru-RU" sz="3200" dirty="0" err="1"/>
              <a:t>номінації</a:t>
            </a:r>
            <a:r>
              <a:rPr lang="ru-RU" sz="3200" dirty="0"/>
              <a:t>.</a:t>
            </a:r>
          </a:p>
        </p:txBody>
      </p:sp>
      <p:pic>
        <p:nvPicPr>
          <p:cNvPr id="37890" name="Picture 2" descr="http://www.frenchtoastsunday.com/wp-content/uploads/2012/07/Ben_Affleck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4008" cy="3573015"/>
          </a:xfrm>
          <a:prstGeom prst="rect">
            <a:avLst/>
          </a:prstGeom>
          <a:noFill/>
        </p:spPr>
      </p:pic>
      <p:pic>
        <p:nvPicPr>
          <p:cNvPr id="37892" name="Picture 4" descr="http://veryaware.com/wp-content/uploads/2012/03/Affleck-e1333043696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644008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bucket.rollingstone.com.ar/anexos/fotos/02/1666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Нагороду</a:t>
            </a:r>
            <a:r>
              <a:rPr lang="ru-RU" sz="2800" dirty="0"/>
              <a:t> у </a:t>
            </a:r>
            <a:r>
              <a:rPr lang="ru-RU" sz="2800" dirty="0" err="1"/>
              <a:t>номінації</a:t>
            </a:r>
            <a:r>
              <a:rPr lang="ru-RU" sz="2800" dirty="0"/>
              <a:t> </a:t>
            </a:r>
            <a:r>
              <a:rPr lang="ru-RU" sz="2800" b="1" dirty="0"/>
              <a:t>"</a:t>
            </a:r>
            <a:r>
              <a:rPr lang="ru-RU" sz="2800" b="1" dirty="0" err="1"/>
              <a:t>Найкращий</a:t>
            </a:r>
            <a:r>
              <a:rPr lang="ru-RU" sz="2800" b="1" dirty="0"/>
              <a:t> </a:t>
            </a:r>
            <a:r>
              <a:rPr lang="ru-RU" sz="2800" b="1" dirty="0" err="1"/>
              <a:t>короткометражний</a:t>
            </a:r>
            <a:r>
              <a:rPr lang="ru-RU" sz="2800" b="1" dirty="0"/>
              <a:t> </a:t>
            </a:r>
            <a:r>
              <a:rPr lang="ru-RU" sz="2800" b="1" dirty="0" err="1"/>
              <a:t>анімаційний</a:t>
            </a:r>
            <a:r>
              <a:rPr lang="ru-RU" sz="2800" b="1" dirty="0"/>
              <a:t> </a:t>
            </a:r>
            <a:r>
              <a:rPr lang="ru-RU" sz="2800" b="1" dirty="0" err="1"/>
              <a:t>фільм</a:t>
            </a:r>
            <a:r>
              <a:rPr lang="ru-RU" sz="2800" b="1" dirty="0"/>
              <a:t>"</a:t>
            </a:r>
            <a:r>
              <a:rPr lang="ru-RU" sz="2800" dirty="0"/>
              <a:t> </a:t>
            </a:r>
            <a:r>
              <a:rPr lang="ru-RU" sz="2800" dirty="0" err="1"/>
              <a:t>здобув</a:t>
            </a:r>
            <a:r>
              <a:rPr lang="ru-RU" sz="2800" dirty="0"/>
              <a:t> </a:t>
            </a:r>
            <a:r>
              <a:rPr lang="ru-RU" sz="2800" dirty="0" err="1"/>
              <a:t>фільм</a:t>
            </a:r>
            <a:r>
              <a:rPr lang="ru-RU" sz="2800" dirty="0"/>
              <a:t> </a:t>
            </a:r>
            <a:r>
              <a:rPr lang="ru-RU" sz="2800" b="1" dirty="0"/>
              <a:t>"</a:t>
            </a:r>
            <a:r>
              <a:rPr lang="en-US" sz="2800" b="1" dirty="0" err="1"/>
              <a:t>Paperman</a:t>
            </a:r>
            <a:r>
              <a:rPr lang="en-US" sz="2800" b="1" dirty="0"/>
              <a:t>"</a:t>
            </a:r>
            <a:r>
              <a:rPr lang="en-US" sz="2800" dirty="0"/>
              <a:t>, </a:t>
            </a:r>
            <a:r>
              <a:rPr lang="ru-RU" sz="2800" dirty="0" err="1"/>
              <a:t>який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/>
              <a:t>всього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за перший </a:t>
            </a:r>
            <a:r>
              <a:rPr lang="ru-RU" sz="2800" dirty="0" err="1"/>
              <a:t>тиждень</a:t>
            </a:r>
            <a:r>
              <a:rPr lang="ru-RU" sz="2800" dirty="0"/>
              <a:t> </a:t>
            </a:r>
            <a:r>
              <a:rPr lang="ru-RU" sz="2800" dirty="0" err="1"/>
              <a:t>розміщення</a:t>
            </a:r>
            <a:r>
              <a:rPr lang="ru-RU" sz="2800" dirty="0"/>
              <a:t> на </a:t>
            </a:r>
            <a:r>
              <a:rPr lang="en-US" sz="2800" dirty="0"/>
              <a:t>YouTube </a:t>
            </a:r>
            <a:r>
              <a:rPr lang="ru-RU" sz="2800" dirty="0"/>
              <a:t>набрав 10 </a:t>
            </a:r>
            <a:r>
              <a:rPr lang="ru-RU" sz="2800" dirty="0" err="1"/>
              <a:t>млн</a:t>
            </a:r>
            <a:r>
              <a:rPr lang="ru-RU" sz="2800" dirty="0"/>
              <a:t> </a:t>
            </a:r>
            <a:r>
              <a:rPr lang="ru-RU" sz="2800" dirty="0" err="1"/>
              <a:t>переглядів</a:t>
            </a:r>
            <a:r>
              <a:rPr lang="ru-RU" sz="2800" dirty="0"/>
              <a:t>. </a:t>
            </a:r>
            <a:r>
              <a:rPr lang="ru-RU" sz="2800" dirty="0" err="1"/>
              <a:t>Режисер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Джон Кар </a:t>
            </a:r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використав</a:t>
            </a:r>
            <a:r>
              <a:rPr lang="ru-RU" sz="2800" dirty="0"/>
              <a:t> у </a:t>
            </a:r>
            <a:r>
              <a:rPr lang="ru-RU" sz="2800" dirty="0" err="1"/>
              <a:t>стрічці</a:t>
            </a:r>
            <a:r>
              <a:rPr lang="ru-RU" sz="2800" dirty="0"/>
              <a:t> </a:t>
            </a:r>
            <a:r>
              <a:rPr lang="ru-RU" sz="2800" dirty="0" err="1"/>
              <a:t>новаторську</a:t>
            </a:r>
            <a:r>
              <a:rPr lang="ru-RU" sz="2800" dirty="0"/>
              <a:t> </a:t>
            </a:r>
            <a:r>
              <a:rPr lang="ru-RU" sz="2800" dirty="0" err="1"/>
              <a:t>техніку</a:t>
            </a:r>
            <a:r>
              <a:rPr lang="ru-RU" sz="2800" dirty="0"/>
              <a:t>, де </a:t>
            </a:r>
            <a:r>
              <a:rPr lang="ru-RU" sz="2800" dirty="0" err="1"/>
              <a:t>поєднується</a:t>
            </a:r>
            <a:r>
              <a:rPr lang="ru-RU" sz="2800" dirty="0"/>
              <a:t> </a:t>
            </a:r>
            <a:r>
              <a:rPr lang="ru-RU" sz="2800" dirty="0" err="1"/>
              <a:t>комп'ютерна</a:t>
            </a:r>
            <a:r>
              <a:rPr lang="ru-RU" sz="2800" dirty="0"/>
              <a:t> та </a:t>
            </a:r>
            <a:r>
              <a:rPr lang="ru-RU" sz="2800" dirty="0" err="1"/>
              <a:t>мальована</a:t>
            </a:r>
            <a:r>
              <a:rPr lang="ru-RU" sz="2800" dirty="0"/>
              <a:t> </a:t>
            </a:r>
            <a:r>
              <a:rPr lang="ru-RU" sz="2800" dirty="0" err="1"/>
              <a:t>анімація</a:t>
            </a:r>
            <a:r>
              <a:rPr lang="ru-RU" sz="2800" dirty="0"/>
              <a:t>.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історія</a:t>
            </a:r>
            <a:r>
              <a:rPr lang="ru-RU" sz="2800" dirty="0"/>
              <a:t> про </a:t>
            </a:r>
            <a:r>
              <a:rPr lang="ru-RU" sz="2800" dirty="0" err="1"/>
              <a:t>самотніх</a:t>
            </a:r>
            <a:r>
              <a:rPr lang="ru-RU" sz="2800" dirty="0"/>
              <a:t> людей Нью-Йорка,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зустрічаються</a:t>
            </a:r>
            <a:r>
              <a:rPr lang="ru-RU" sz="2800" dirty="0"/>
              <a:t> на </a:t>
            </a:r>
            <a:r>
              <a:rPr lang="ru-RU" sz="2800" dirty="0" err="1"/>
              <a:t>станції</a:t>
            </a:r>
            <a:r>
              <a:rPr lang="ru-RU" sz="2800" dirty="0"/>
              <a:t>. </a:t>
            </a:r>
            <a:r>
              <a:rPr lang="ru-RU" sz="2800" dirty="0" err="1"/>
              <a:t>Пізніше</a:t>
            </a:r>
            <a:r>
              <a:rPr lang="ru-RU" sz="2800" dirty="0"/>
              <a:t> доля </a:t>
            </a:r>
            <a:r>
              <a:rPr lang="ru-RU" sz="2800" dirty="0" err="1"/>
              <a:t>дарує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один шанс </a:t>
            </a:r>
            <a:r>
              <a:rPr lang="ru-RU" sz="2800" dirty="0" err="1"/>
              <a:t>і</a:t>
            </a:r>
            <a:r>
              <a:rPr lang="ru-RU" sz="2800" dirty="0"/>
              <a:t> вони  </a:t>
            </a:r>
            <a:r>
              <a:rPr lang="ru-RU" sz="2800" dirty="0" err="1"/>
              <a:t>зустрічаються</a:t>
            </a:r>
            <a:r>
              <a:rPr lang="ru-RU" sz="2800" dirty="0"/>
              <a:t> </a:t>
            </a:r>
            <a:r>
              <a:rPr lang="ru-RU" sz="2800" dirty="0" err="1"/>
              <a:t>вдруге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Статуетка</a:t>
            </a:r>
            <a:r>
              <a:rPr lang="ru-RU" sz="2400" dirty="0"/>
              <a:t> </a:t>
            </a:r>
            <a:r>
              <a:rPr lang="ru-RU" sz="2400" b="1" dirty="0"/>
              <a:t>за </a:t>
            </a:r>
            <a:r>
              <a:rPr lang="ru-RU" sz="2400" b="1" dirty="0" err="1"/>
              <a:t>кращий</a:t>
            </a:r>
            <a:r>
              <a:rPr lang="ru-RU" sz="2400" b="1" dirty="0"/>
              <a:t> </a:t>
            </a:r>
            <a:r>
              <a:rPr lang="ru-RU" sz="2400" b="1" dirty="0" err="1"/>
              <a:t>анімаційний</a:t>
            </a:r>
            <a:r>
              <a:rPr lang="ru-RU" sz="2400" b="1" dirty="0"/>
              <a:t> </a:t>
            </a:r>
            <a:r>
              <a:rPr lang="ru-RU" sz="2400" b="1" dirty="0" err="1"/>
              <a:t>фільм</a:t>
            </a:r>
            <a:r>
              <a:rPr lang="ru-RU" sz="2400" dirty="0"/>
              <a:t> </a:t>
            </a:r>
            <a:r>
              <a:rPr lang="ru-RU" sz="2400" dirty="0" err="1"/>
              <a:t>дісталася</a:t>
            </a:r>
            <a:r>
              <a:rPr lang="ru-RU" sz="2400" dirty="0"/>
              <a:t> </a:t>
            </a:r>
            <a:r>
              <a:rPr lang="ru-RU" sz="2400" dirty="0" err="1"/>
              <a:t>режисеру</a:t>
            </a:r>
            <a:r>
              <a:rPr lang="ru-RU" sz="2400" dirty="0"/>
              <a:t> Марку </a:t>
            </a:r>
            <a:r>
              <a:rPr lang="ru-RU" sz="2400" dirty="0" err="1"/>
              <a:t>Ендрюсу</a:t>
            </a:r>
            <a:r>
              <a:rPr lang="ru-RU" sz="2400" dirty="0"/>
              <a:t> за роботу </a:t>
            </a:r>
            <a:r>
              <a:rPr lang="ru-RU" sz="2400" b="1" dirty="0"/>
              <a:t>"</a:t>
            </a:r>
            <a:r>
              <a:rPr lang="ru-RU" sz="2400" b="1" dirty="0" err="1"/>
              <a:t>Відважна</a:t>
            </a:r>
            <a:r>
              <a:rPr lang="ru-RU" sz="2400" b="1" dirty="0"/>
              <a:t>"</a:t>
            </a:r>
            <a:r>
              <a:rPr lang="ru-RU" sz="2400" dirty="0"/>
              <a:t>. </a:t>
            </a:r>
            <a:r>
              <a:rPr lang="ru-RU" sz="2400" dirty="0" err="1"/>
              <a:t>Цікаво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анімація</a:t>
            </a:r>
            <a:r>
              <a:rPr lang="ru-RU" sz="2400" dirty="0"/>
              <a:t> - </a:t>
            </a:r>
            <a:r>
              <a:rPr lang="ru-RU" sz="2400" dirty="0" err="1"/>
              <a:t>дебютна</a:t>
            </a:r>
            <a:r>
              <a:rPr lang="ru-RU" sz="2400" dirty="0"/>
              <a:t> робота </a:t>
            </a:r>
            <a:r>
              <a:rPr lang="ru-RU" sz="2400" dirty="0" err="1"/>
              <a:t>режисера</a:t>
            </a:r>
            <a:r>
              <a:rPr lang="ru-RU" sz="2400" dirty="0"/>
              <a:t>,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знали </a:t>
            </a:r>
            <a:r>
              <a:rPr lang="ru-RU" sz="2400" dirty="0" err="1"/>
              <a:t>більше</a:t>
            </a:r>
            <a:r>
              <a:rPr lang="ru-RU" sz="2400" dirty="0"/>
              <a:t> як сценариста.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історія</a:t>
            </a:r>
            <a:r>
              <a:rPr lang="ru-RU" sz="2400" dirty="0"/>
              <a:t> про </a:t>
            </a:r>
            <a:r>
              <a:rPr lang="ru-RU" sz="2400" dirty="0" err="1"/>
              <a:t>харизматичну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відважну</a:t>
            </a:r>
            <a:r>
              <a:rPr lang="ru-RU" sz="2400" dirty="0"/>
              <a:t> </a:t>
            </a:r>
            <a:r>
              <a:rPr lang="ru-RU" sz="2400" dirty="0" err="1"/>
              <a:t>доньку</a:t>
            </a:r>
            <a:r>
              <a:rPr lang="ru-RU" sz="2400" dirty="0"/>
              <a:t> короля </a:t>
            </a:r>
            <a:r>
              <a:rPr lang="ru-RU" sz="2400" dirty="0" err="1"/>
              <a:t>Шотландії</a:t>
            </a:r>
            <a:r>
              <a:rPr lang="ru-RU" sz="2400" dirty="0"/>
              <a:t>, яка не </a:t>
            </a:r>
            <a:r>
              <a:rPr lang="ru-RU" sz="2400" dirty="0" err="1"/>
              <a:t>побоялася</a:t>
            </a:r>
            <a:r>
              <a:rPr lang="ru-RU" sz="2400" dirty="0"/>
              <a:t> </a:t>
            </a:r>
            <a:r>
              <a:rPr lang="ru-RU" sz="2400" dirty="0" err="1"/>
              <a:t>кинути</a:t>
            </a:r>
            <a:r>
              <a:rPr lang="ru-RU" sz="2400" dirty="0"/>
              <a:t> </a:t>
            </a:r>
            <a:r>
              <a:rPr lang="ru-RU" sz="2400" dirty="0" err="1"/>
              <a:t>виклик</a:t>
            </a:r>
            <a:r>
              <a:rPr lang="ru-RU" sz="2400" dirty="0"/>
              <a:t> </a:t>
            </a:r>
            <a:r>
              <a:rPr lang="ru-RU" sz="2400" dirty="0" err="1"/>
              <a:t>споконвічним</a:t>
            </a:r>
            <a:r>
              <a:rPr lang="ru-RU" sz="2400" dirty="0"/>
              <a:t> </a:t>
            </a:r>
            <a:r>
              <a:rPr lang="ru-RU" sz="2400" dirty="0" err="1"/>
              <a:t>традиціям</a:t>
            </a:r>
            <a:r>
              <a:rPr lang="ru-RU" sz="2400" dirty="0"/>
              <a:t>. </a:t>
            </a:r>
            <a:r>
              <a:rPr lang="ru-RU" sz="2400" dirty="0" err="1"/>
              <a:t>Меріда</a:t>
            </a:r>
            <a:r>
              <a:rPr lang="ru-RU" sz="2400" dirty="0"/>
              <a:t> </a:t>
            </a:r>
            <a:r>
              <a:rPr lang="ru-RU" sz="2400" dirty="0" err="1"/>
              <a:t>змогла</a:t>
            </a:r>
            <a:r>
              <a:rPr lang="ru-RU" sz="2400" dirty="0"/>
              <a:t> </a:t>
            </a:r>
            <a:r>
              <a:rPr lang="ru-RU" sz="2400" dirty="0" err="1"/>
              <a:t>перемогти</a:t>
            </a:r>
            <a:r>
              <a:rPr lang="ru-RU" sz="2400" dirty="0"/>
              <a:t> на </a:t>
            </a:r>
            <a:r>
              <a:rPr lang="ru-RU" sz="2400" dirty="0" err="1"/>
              <a:t>стрілецькому</a:t>
            </a:r>
            <a:r>
              <a:rPr lang="ru-RU" sz="2400" dirty="0"/>
              <a:t> </a:t>
            </a:r>
            <a:r>
              <a:rPr lang="ru-RU" sz="2400" dirty="0" err="1"/>
              <a:t>турнірі</a:t>
            </a:r>
            <a:r>
              <a:rPr lang="ru-RU" sz="2400" dirty="0"/>
              <a:t>, </a:t>
            </a:r>
            <a:r>
              <a:rPr lang="ru-RU" sz="2400" dirty="0" err="1"/>
              <a:t>на</a:t>
            </a:r>
            <a:r>
              <a:rPr lang="ru-RU" sz="2400" dirty="0"/>
              <a:t>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змагалися</a:t>
            </a:r>
            <a:r>
              <a:rPr lang="ru-RU" sz="2400" dirty="0"/>
              <a:t> за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серце</a:t>
            </a:r>
            <a:r>
              <a:rPr lang="ru-RU" sz="2400" dirty="0"/>
              <a:t>,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наречених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сварки </a:t>
            </a:r>
            <a:r>
              <a:rPr lang="ru-RU" sz="2400" dirty="0" err="1"/>
              <a:t>з</a:t>
            </a:r>
            <a:r>
              <a:rPr lang="ru-RU" sz="2400" dirty="0"/>
              <a:t> батьками, яку </a:t>
            </a:r>
            <a:r>
              <a:rPr lang="ru-RU" sz="2400" dirty="0" err="1"/>
              <a:t>спричинив</a:t>
            </a:r>
            <a:r>
              <a:rPr lang="ru-RU" sz="2400" dirty="0"/>
              <a:t> </a:t>
            </a:r>
            <a:r>
              <a:rPr lang="ru-RU" sz="2400" dirty="0" err="1"/>
              <a:t>вибрик</a:t>
            </a:r>
            <a:r>
              <a:rPr lang="ru-RU" sz="2400" dirty="0"/>
              <a:t> </a:t>
            </a:r>
            <a:r>
              <a:rPr lang="ru-RU" sz="2400" dirty="0" err="1"/>
              <a:t>дівчини</a:t>
            </a:r>
            <a:r>
              <a:rPr lang="ru-RU" sz="2400" dirty="0"/>
              <a:t>, </a:t>
            </a:r>
            <a:r>
              <a:rPr lang="ru-RU" sz="2400" dirty="0" err="1"/>
              <a:t>Меріда</a:t>
            </a:r>
            <a:r>
              <a:rPr lang="ru-RU" sz="2400" dirty="0"/>
              <a:t> </a:t>
            </a:r>
            <a:r>
              <a:rPr lang="ru-RU" sz="2400" dirty="0" err="1"/>
              <a:t>звертається</a:t>
            </a:r>
            <a:r>
              <a:rPr lang="ru-RU" sz="2400" dirty="0"/>
              <a:t> до </a:t>
            </a:r>
            <a:r>
              <a:rPr lang="ru-RU" sz="2400" dirty="0" err="1"/>
              <a:t>чаклунки</a:t>
            </a:r>
            <a:r>
              <a:rPr lang="ru-RU" sz="2400" dirty="0"/>
              <a:t>. Але усе </a:t>
            </a:r>
            <a:r>
              <a:rPr lang="ru-RU" sz="2400" dirty="0" err="1"/>
              <a:t>йде</a:t>
            </a:r>
            <a:r>
              <a:rPr lang="ru-RU" sz="2400" dirty="0"/>
              <a:t> </a:t>
            </a:r>
            <a:r>
              <a:rPr lang="ru-RU" sz="2400" dirty="0" err="1"/>
              <a:t>шкереберть</a:t>
            </a:r>
            <a:r>
              <a:rPr lang="ru-RU" sz="2400" dirty="0"/>
              <a:t>: у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дівчини</a:t>
            </a:r>
            <a:r>
              <a:rPr lang="ru-RU" sz="2400" dirty="0"/>
              <a:t> </a:t>
            </a:r>
            <a:r>
              <a:rPr lang="ru-RU" sz="2400" dirty="0" err="1"/>
              <a:t>з'являється</a:t>
            </a:r>
            <a:r>
              <a:rPr lang="ru-RU" sz="2400" dirty="0"/>
              <a:t> </a:t>
            </a:r>
            <a:r>
              <a:rPr lang="ru-RU" sz="2400" dirty="0" err="1"/>
              <a:t>суперсильне</a:t>
            </a:r>
            <a:r>
              <a:rPr lang="ru-RU" sz="2400" dirty="0"/>
              <a:t> </a:t>
            </a:r>
            <a:r>
              <a:rPr lang="ru-RU" sz="2400" dirty="0" err="1"/>
              <a:t>закляття</a:t>
            </a:r>
            <a:r>
              <a:rPr lang="ru-RU" sz="2400" dirty="0"/>
              <a:t>,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подолавши</a:t>
            </a:r>
            <a:r>
              <a:rPr lang="ru-RU" sz="2400" dirty="0"/>
              <a:t> яке, </a:t>
            </a:r>
            <a:r>
              <a:rPr lang="ru-RU" sz="2400" dirty="0" err="1"/>
              <a:t>дівчина</a:t>
            </a:r>
            <a:r>
              <a:rPr lang="ru-RU" sz="2400" dirty="0"/>
              <a:t> </a:t>
            </a:r>
            <a:r>
              <a:rPr lang="ru-RU" sz="2400" dirty="0" err="1"/>
              <a:t>зможе</a:t>
            </a:r>
            <a:r>
              <a:rPr lang="ru-RU" sz="2400" dirty="0"/>
              <a:t> </a:t>
            </a:r>
            <a:r>
              <a:rPr lang="ru-RU" sz="2400" dirty="0" err="1"/>
              <a:t>віднайти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5526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Кращою</a:t>
            </a:r>
            <a:r>
              <a:rPr lang="ru-RU" sz="3200" b="1" dirty="0"/>
              <a:t> </a:t>
            </a:r>
            <a:r>
              <a:rPr lang="ru-RU" sz="3200" b="1" dirty="0" err="1"/>
              <a:t>піснею</a:t>
            </a:r>
            <a:r>
              <a:rPr lang="ru-RU" sz="3200" dirty="0"/>
              <a:t> за </a:t>
            </a:r>
            <a:r>
              <a:rPr lang="ru-RU" sz="3200" dirty="0" err="1"/>
              <a:t>версією</a:t>
            </a:r>
            <a:r>
              <a:rPr lang="ru-RU" sz="3200" dirty="0"/>
              <a:t> </a:t>
            </a:r>
            <a:r>
              <a:rPr lang="ru-RU" sz="3200" dirty="0" err="1"/>
              <a:t>кінокритиків</a:t>
            </a:r>
            <a:r>
              <a:rPr lang="ru-RU" sz="3200" dirty="0"/>
              <a:t> </a:t>
            </a:r>
            <a:r>
              <a:rPr lang="ru-RU" sz="3200" dirty="0" err="1"/>
              <a:t>передбачувано</a:t>
            </a:r>
            <a:r>
              <a:rPr lang="ru-RU" sz="3200" dirty="0"/>
              <a:t> став </a:t>
            </a:r>
            <a:r>
              <a:rPr lang="ru-RU" sz="3200" dirty="0" err="1"/>
              <a:t>хіт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співачки</a:t>
            </a:r>
            <a:r>
              <a:rPr lang="ru-RU" sz="3200" dirty="0"/>
              <a:t> Адель </a:t>
            </a:r>
            <a:r>
              <a:rPr lang="ru-RU" sz="3200" b="1" dirty="0"/>
              <a:t>"</a:t>
            </a:r>
            <a:r>
              <a:rPr lang="en-US" sz="3200" b="1" dirty="0" err="1"/>
              <a:t>Skyfall</a:t>
            </a:r>
            <a:r>
              <a:rPr lang="en-US" sz="3200" b="1" dirty="0"/>
              <a:t>"</a:t>
            </a:r>
            <a:r>
              <a:rPr lang="en-US" sz="3200" dirty="0"/>
              <a:t> (</a:t>
            </a:r>
            <a:r>
              <a:rPr lang="ru-RU" sz="3200" dirty="0" err="1"/>
              <a:t>фільм</a:t>
            </a:r>
            <a:r>
              <a:rPr lang="ru-RU" sz="3200" dirty="0"/>
              <a:t> "007: </a:t>
            </a:r>
            <a:r>
              <a:rPr lang="ru-RU" sz="3200" dirty="0" err="1"/>
              <a:t>Координати</a:t>
            </a:r>
            <a:r>
              <a:rPr lang="ru-RU" sz="3200" dirty="0"/>
              <a:t>" </a:t>
            </a:r>
            <a:r>
              <a:rPr lang="ru-RU" sz="3200" dirty="0" err="1"/>
              <a:t>Скайфолл</a:t>
            </a:r>
            <a:r>
              <a:rPr lang="ru-RU" sz="3200" dirty="0"/>
              <a:t>"). А </a:t>
            </a:r>
            <a:r>
              <a:rPr lang="ru-RU" sz="3200" dirty="0" err="1"/>
              <a:t>номінації</a:t>
            </a:r>
            <a:r>
              <a:rPr lang="ru-RU" sz="3200" dirty="0"/>
              <a:t> </a:t>
            </a:r>
            <a:r>
              <a:rPr lang="ru-RU" sz="3200" b="1" dirty="0"/>
              <a:t>"</a:t>
            </a:r>
            <a:r>
              <a:rPr lang="ru-RU" sz="3200" b="1" dirty="0" err="1"/>
              <a:t>Краща</a:t>
            </a:r>
            <a:r>
              <a:rPr lang="ru-RU" sz="3200" b="1" dirty="0"/>
              <a:t> </a:t>
            </a:r>
            <a:r>
              <a:rPr lang="ru-RU" sz="3200" b="1" dirty="0" err="1"/>
              <a:t>музика</a:t>
            </a:r>
            <a:r>
              <a:rPr lang="ru-RU" sz="3200" b="1" dirty="0"/>
              <a:t>. </a:t>
            </a:r>
            <a:r>
              <a:rPr lang="ru-RU" sz="3200" b="1" dirty="0" err="1"/>
              <a:t>Оригінальний</a:t>
            </a:r>
            <a:r>
              <a:rPr lang="ru-RU" sz="3200" b="1" dirty="0"/>
              <a:t> </a:t>
            </a:r>
            <a:r>
              <a:rPr lang="ru-RU" sz="3200" b="1" dirty="0" err="1"/>
              <a:t>саундтрек</a:t>
            </a:r>
            <a:r>
              <a:rPr lang="ru-RU" sz="3200" b="1" dirty="0"/>
              <a:t>"</a:t>
            </a:r>
            <a:r>
              <a:rPr lang="ru-RU" sz="3200" dirty="0"/>
              <a:t> </a:t>
            </a:r>
            <a:r>
              <a:rPr lang="ru-RU" sz="3200" dirty="0" err="1"/>
              <a:t>нагороду</a:t>
            </a:r>
            <a:r>
              <a:rPr lang="ru-RU" sz="3200" dirty="0"/>
              <a:t> </a:t>
            </a:r>
            <a:r>
              <a:rPr lang="ru-RU" sz="3200" dirty="0" err="1"/>
              <a:t>завоював</a:t>
            </a:r>
            <a:r>
              <a:rPr lang="ru-RU" sz="3200" dirty="0"/>
              <a:t> Майкл </a:t>
            </a:r>
            <a:r>
              <a:rPr lang="ru-RU" sz="3200" dirty="0" err="1"/>
              <a:t>Данна</a:t>
            </a:r>
            <a:r>
              <a:rPr lang="ru-RU" sz="3200" dirty="0"/>
              <a:t> за картину </a:t>
            </a:r>
            <a:r>
              <a:rPr lang="ru-RU" sz="3200" b="1" dirty="0"/>
              <a:t>"</a:t>
            </a:r>
            <a:r>
              <a:rPr lang="ru-RU" sz="3200" b="1" dirty="0" err="1"/>
              <a:t>Життя</a:t>
            </a:r>
            <a:r>
              <a:rPr lang="ru-RU" sz="3200" b="1" dirty="0"/>
              <a:t> </a:t>
            </a:r>
            <a:r>
              <a:rPr lang="ru-RU" sz="3200" b="1" dirty="0" err="1"/>
              <a:t>Пі</a:t>
            </a:r>
            <a:r>
              <a:rPr lang="ru-RU" sz="3200" b="1" dirty="0"/>
              <a:t>"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610242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Оскар за </a:t>
            </a:r>
            <a:r>
              <a:rPr lang="ru-RU" sz="3200" b="1" dirty="0" err="1"/>
              <a:t>кращу</a:t>
            </a:r>
            <a:r>
              <a:rPr lang="ru-RU" sz="3200" b="1" dirty="0"/>
              <a:t> </a:t>
            </a:r>
            <a:r>
              <a:rPr lang="ru-RU" sz="3200" b="1" dirty="0" err="1"/>
              <a:t>операторську</a:t>
            </a:r>
            <a:r>
              <a:rPr lang="ru-RU" sz="3200" b="1" dirty="0"/>
              <a:t> роботу</a:t>
            </a:r>
            <a:r>
              <a:rPr lang="ru-RU" sz="3200" dirty="0"/>
              <a:t> </a:t>
            </a:r>
            <a:r>
              <a:rPr lang="ru-RU" sz="3200" dirty="0" err="1"/>
              <a:t>отримала</a:t>
            </a:r>
            <a:r>
              <a:rPr lang="ru-RU" sz="3200" dirty="0"/>
              <a:t> </a:t>
            </a:r>
            <a:r>
              <a:rPr lang="ru-RU" sz="3200" dirty="0" err="1"/>
              <a:t>Клаудія</a:t>
            </a:r>
            <a:r>
              <a:rPr lang="ru-RU" sz="3200" dirty="0"/>
              <a:t> </a:t>
            </a:r>
            <a:r>
              <a:rPr lang="ru-RU" sz="3200" dirty="0" err="1"/>
              <a:t>Міранда</a:t>
            </a:r>
            <a:r>
              <a:rPr lang="ru-RU" sz="3200" dirty="0"/>
              <a:t> за </a:t>
            </a:r>
            <a:r>
              <a:rPr lang="ru-RU" sz="3200" dirty="0" smtClean="0"/>
              <a:t>роботу</a:t>
            </a:r>
            <a:r>
              <a:rPr lang="en-US" sz="3200" dirty="0" smtClean="0"/>
              <a:t> </a:t>
            </a:r>
            <a:r>
              <a:rPr lang="ru-RU" sz="3200" dirty="0" smtClean="0">
                <a:hlinkClick r:id="rId2"/>
              </a:rPr>
              <a:t>над </a:t>
            </a:r>
            <a:r>
              <a:rPr lang="ru-RU" sz="3200" dirty="0" err="1">
                <a:hlinkClick r:id="rId2"/>
              </a:rPr>
              <a:t>стрічкою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режисера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Енга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Лі</a:t>
            </a:r>
            <a:r>
              <a:rPr lang="ru-RU" sz="3200" dirty="0">
                <a:hlinkClick r:id="rId2"/>
              </a:rPr>
              <a:t> </a:t>
            </a:r>
            <a:r>
              <a:rPr lang="ru-RU" sz="3200" b="1" dirty="0">
                <a:hlinkClick r:id="rId2"/>
              </a:rPr>
              <a:t>"</a:t>
            </a:r>
            <a:r>
              <a:rPr lang="ru-RU" sz="3200" b="1" dirty="0" err="1">
                <a:hlinkClick r:id="rId2"/>
              </a:rPr>
              <a:t>Життя</a:t>
            </a:r>
            <a:r>
              <a:rPr lang="ru-RU" sz="3200" b="1" dirty="0">
                <a:hlinkClick r:id="rId2"/>
              </a:rPr>
              <a:t> </a:t>
            </a:r>
            <a:r>
              <a:rPr lang="ru-RU" sz="3200" b="1" dirty="0" err="1">
                <a:hlinkClick r:id="rId2"/>
              </a:rPr>
              <a:t>Пі</a:t>
            </a:r>
            <a:r>
              <a:rPr lang="ru-RU" sz="3200" b="1" dirty="0">
                <a:hlinkClick r:id="rId2"/>
              </a:rPr>
              <a:t>"</a:t>
            </a:r>
            <a:r>
              <a:rPr lang="ru-RU" sz="3200" dirty="0"/>
              <a:t>. Конкурентами </a:t>
            </a:r>
            <a:r>
              <a:rPr lang="ru-RU" sz="3200" dirty="0" err="1"/>
              <a:t>фільму</a:t>
            </a:r>
            <a:r>
              <a:rPr lang="ru-RU" sz="3200" dirty="0"/>
              <a:t> у </a:t>
            </a:r>
            <a:r>
              <a:rPr lang="ru-RU" sz="3200" dirty="0" err="1"/>
              <a:t>цій</a:t>
            </a:r>
            <a:r>
              <a:rPr lang="ru-RU" sz="3200" dirty="0"/>
              <a:t> </a:t>
            </a:r>
            <a:r>
              <a:rPr lang="ru-RU" sz="3200" dirty="0" err="1"/>
              <a:t>номінації</a:t>
            </a:r>
            <a:r>
              <a:rPr lang="ru-RU" sz="3200" dirty="0"/>
              <a:t>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стрічки</a:t>
            </a:r>
            <a:r>
              <a:rPr lang="ru-RU" sz="3200" dirty="0"/>
              <a:t> "Анна </a:t>
            </a:r>
            <a:r>
              <a:rPr lang="ru-RU" sz="3200" dirty="0" err="1"/>
              <a:t>Кареніна</a:t>
            </a:r>
            <a:r>
              <a:rPr lang="ru-RU" sz="3200" dirty="0"/>
              <a:t>", "</a:t>
            </a:r>
            <a:r>
              <a:rPr lang="ru-RU" sz="3200" dirty="0" err="1"/>
              <a:t>Джанго</a:t>
            </a:r>
            <a:r>
              <a:rPr lang="ru-RU" sz="3200" dirty="0"/>
              <a:t> </a:t>
            </a:r>
            <a:r>
              <a:rPr lang="ru-RU" sz="3200" dirty="0" err="1"/>
              <a:t>звільнений</a:t>
            </a:r>
            <a:r>
              <a:rPr lang="ru-RU" sz="3200" dirty="0"/>
              <a:t>", "</a:t>
            </a:r>
            <a:r>
              <a:rPr lang="ru-RU" sz="3200" dirty="0" err="1"/>
              <a:t>Лінкольн</a:t>
            </a:r>
            <a:r>
              <a:rPr lang="ru-RU" sz="3200" dirty="0"/>
              <a:t>" та "007: </a:t>
            </a:r>
            <a:r>
              <a:rPr lang="ru-RU" sz="3200" dirty="0" err="1"/>
              <a:t>Координати</a:t>
            </a:r>
            <a:r>
              <a:rPr lang="ru-RU" sz="3200" dirty="0"/>
              <a:t> </a:t>
            </a:r>
            <a:r>
              <a:rPr lang="ru-RU" sz="3200" dirty="0" err="1"/>
              <a:t>Скайфолл</a:t>
            </a:r>
            <a:r>
              <a:rPr lang="ru-RU" sz="3200" dirty="0"/>
              <a:t>". </a:t>
            </a:r>
            <a:r>
              <a:rPr lang="ru-RU" sz="3200" dirty="0" err="1"/>
              <a:t>Також</a:t>
            </a:r>
            <a:r>
              <a:rPr lang="ru-RU" sz="3200" dirty="0"/>
              <a:t> картину "</a:t>
            </a:r>
            <a:r>
              <a:rPr lang="ru-RU" sz="3200" dirty="0" err="1"/>
              <a:t>Життя</a:t>
            </a:r>
            <a:r>
              <a:rPr lang="ru-RU" sz="3200" dirty="0"/>
              <a:t> </a:t>
            </a:r>
            <a:r>
              <a:rPr lang="ru-RU" sz="3200" dirty="0" err="1"/>
              <a:t>Пі</a:t>
            </a:r>
            <a:r>
              <a:rPr lang="ru-RU" sz="3200" dirty="0"/>
              <a:t>" </a:t>
            </a:r>
            <a:r>
              <a:rPr lang="ru-RU" sz="3200" dirty="0" err="1"/>
              <a:t>відзначили</a:t>
            </a:r>
            <a:r>
              <a:rPr lang="ru-RU" sz="3200" dirty="0"/>
              <a:t> </a:t>
            </a:r>
            <a:r>
              <a:rPr lang="ru-RU" sz="3200" b="1" dirty="0"/>
              <a:t>за </a:t>
            </a:r>
            <a:r>
              <a:rPr lang="ru-RU" sz="3200" b="1" dirty="0" err="1"/>
              <a:t>кращі</a:t>
            </a:r>
            <a:r>
              <a:rPr lang="ru-RU" sz="3200" b="1" dirty="0"/>
              <a:t> </a:t>
            </a:r>
            <a:r>
              <a:rPr lang="ru-RU" sz="3200" b="1" dirty="0" err="1"/>
              <a:t>візуальні</a:t>
            </a:r>
            <a:r>
              <a:rPr lang="ru-RU" sz="3200" b="1" dirty="0"/>
              <a:t> </a:t>
            </a:r>
            <a:r>
              <a:rPr lang="ru-RU" sz="3200" b="1" dirty="0" err="1"/>
              <a:t>ефекти</a:t>
            </a:r>
            <a:r>
              <a:rPr lang="ru-RU" sz="3200" b="1" dirty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</a:t>
            </a:r>
            <a:r>
              <a:rPr lang="uk-UA" smtClean="0"/>
              <a:t>за увагу !!!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Найпрестижніші</a:t>
            </a:r>
            <a:r>
              <a:rPr lang="ru-RU" sz="3200" dirty="0"/>
              <a:t> нагороди автору принесла </a:t>
            </a:r>
            <a:r>
              <a:rPr lang="ru-RU" sz="3200" dirty="0" err="1"/>
              <a:t>стрічка</a:t>
            </a:r>
            <a:r>
              <a:rPr lang="ru-RU" sz="3200" dirty="0"/>
              <a:t> "</a:t>
            </a:r>
            <a:r>
              <a:rPr lang="ru-RU" sz="3200" dirty="0" err="1"/>
              <a:t>Операція</a:t>
            </a:r>
            <a:r>
              <a:rPr lang="ru-RU" sz="3200" dirty="0"/>
              <a:t> "Арго",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розповідає</a:t>
            </a:r>
            <a:r>
              <a:rPr lang="ru-RU" sz="3200" dirty="0"/>
              <a:t> про </a:t>
            </a:r>
            <a:r>
              <a:rPr lang="ru-RU" sz="3200" dirty="0" err="1"/>
              <a:t>події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відбувалися</a:t>
            </a:r>
            <a:r>
              <a:rPr lang="ru-RU" sz="3200" dirty="0"/>
              <a:t> в </a:t>
            </a:r>
            <a:r>
              <a:rPr lang="ru-RU" sz="3200" dirty="0" err="1"/>
              <a:t>Тегерані</a:t>
            </a:r>
            <a:r>
              <a:rPr lang="ru-RU" sz="3200" dirty="0"/>
              <a:t> у 1979 </a:t>
            </a:r>
            <a:r>
              <a:rPr lang="ru-RU" sz="3200" dirty="0" err="1"/>
              <a:t>році</a:t>
            </a:r>
            <a:r>
              <a:rPr lang="ru-RU" sz="3200" dirty="0"/>
              <a:t> в </a:t>
            </a:r>
            <a:r>
              <a:rPr lang="ru-RU" sz="3200" dirty="0" err="1"/>
              <a:t>розпал</a:t>
            </a:r>
            <a:r>
              <a:rPr lang="ru-RU" sz="3200" dirty="0"/>
              <a:t> </a:t>
            </a:r>
            <a:r>
              <a:rPr lang="ru-RU" sz="3200" dirty="0" err="1"/>
              <a:t>ісламської</a:t>
            </a:r>
            <a:r>
              <a:rPr lang="ru-RU" sz="3200" dirty="0"/>
              <a:t> </a:t>
            </a:r>
            <a:r>
              <a:rPr lang="ru-RU" sz="3200" dirty="0" err="1"/>
              <a:t>революції</a:t>
            </a:r>
            <a:r>
              <a:rPr lang="ru-RU" sz="3200" dirty="0"/>
              <a:t>. </a:t>
            </a:r>
            <a:r>
              <a:rPr lang="ru-RU" sz="3200" dirty="0" err="1"/>
              <a:t>Тоді</a:t>
            </a:r>
            <a:r>
              <a:rPr lang="ru-RU" sz="3200" dirty="0"/>
              <a:t> </a:t>
            </a:r>
            <a:r>
              <a:rPr lang="ru-RU" sz="3200" dirty="0" err="1"/>
              <a:t>бойовики</a:t>
            </a:r>
            <a:r>
              <a:rPr lang="ru-RU" sz="3200" dirty="0"/>
              <a:t> </a:t>
            </a:r>
            <a:r>
              <a:rPr lang="ru-RU" sz="3200" dirty="0" err="1"/>
              <a:t>захопили</a:t>
            </a:r>
            <a:r>
              <a:rPr lang="ru-RU" sz="3200" dirty="0"/>
              <a:t> </a:t>
            </a:r>
            <a:r>
              <a:rPr lang="ru-RU" sz="3200" dirty="0" err="1"/>
              <a:t>американське</a:t>
            </a:r>
            <a:r>
              <a:rPr lang="ru-RU" sz="3200" dirty="0"/>
              <a:t> посольство </a:t>
            </a:r>
            <a:r>
              <a:rPr lang="ru-RU" sz="3200" dirty="0" err="1"/>
              <a:t>і</a:t>
            </a:r>
            <a:r>
              <a:rPr lang="ru-RU" sz="3200" dirty="0"/>
              <a:t> взяли в </a:t>
            </a:r>
            <a:r>
              <a:rPr lang="ru-RU" sz="3200" dirty="0" err="1"/>
              <a:t>заручники</a:t>
            </a:r>
            <a:r>
              <a:rPr lang="ru-RU" sz="3200" dirty="0"/>
              <a:t> 52 людей.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0"/>
            <a:ext cx="3995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Кращим</a:t>
            </a:r>
            <a:r>
              <a:rPr lang="ru-RU" sz="3200" b="1" dirty="0"/>
              <a:t> </a:t>
            </a:r>
            <a:r>
              <a:rPr lang="ru-RU" sz="3200" b="1" dirty="0" err="1"/>
              <a:t>режисером</a:t>
            </a:r>
            <a:r>
              <a:rPr lang="ru-RU" sz="3200" b="1" dirty="0"/>
              <a:t> року</a:t>
            </a:r>
            <a:r>
              <a:rPr lang="ru-RU" sz="3200" dirty="0"/>
              <a:t> став </a:t>
            </a:r>
            <a:r>
              <a:rPr lang="ru-RU" sz="3200" dirty="0" err="1"/>
              <a:t>тайванський</a:t>
            </a:r>
            <a:r>
              <a:rPr lang="ru-RU" sz="3200" dirty="0"/>
              <a:t> </a:t>
            </a:r>
            <a:r>
              <a:rPr lang="ru-RU" sz="3200" dirty="0" err="1"/>
              <a:t>майстер</a:t>
            </a:r>
            <a:r>
              <a:rPr lang="ru-RU" sz="3200" dirty="0"/>
              <a:t> </a:t>
            </a:r>
            <a:r>
              <a:rPr lang="ru-RU" sz="3200" b="1" dirty="0" err="1"/>
              <a:t>Енг</a:t>
            </a:r>
            <a:r>
              <a:rPr lang="ru-RU" sz="3200" b="1" dirty="0"/>
              <a:t> </a:t>
            </a:r>
            <a:r>
              <a:rPr lang="ru-RU" sz="3200" b="1" dirty="0" err="1"/>
              <a:t>Лі</a:t>
            </a:r>
            <a:r>
              <a:rPr lang="ru-RU" sz="3200" dirty="0"/>
              <a:t> за </a:t>
            </a:r>
            <a:r>
              <a:rPr lang="ru-RU" sz="3200" dirty="0" err="1"/>
              <a:t>фільм</a:t>
            </a:r>
            <a:r>
              <a:rPr lang="ru-RU" sz="3200" dirty="0"/>
              <a:t> "</a:t>
            </a:r>
            <a:r>
              <a:rPr lang="ru-RU" sz="3200" dirty="0" err="1"/>
              <a:t>Життя</a:t>
            </a:r>
            <a:r>
              <a:rPr lang="ru-RU" sz="3200" dirty="0"/>
              <a:t> </a:t>
            </a:r>
            <a:r>
              <a:rPr lang="ru-RU" sz="3200" dirty="0" err="1"/>
              <a:t>Пі</a:t>
            </a:r>
            <a:r>
              <a:rPr lang="ru-RU" sz="3200" dirty="0"/>
              <a:t>". </a:t>
            </a:r>
            <a:r>
              <a:rPr lang="ru-RU" sz="3200" dirty="0" err="1"/>
              <a:t>Лі</a:t>
            </a:r>
            <a:r>
              <a:rPr lang="ru-RU" sz="3200" dirty="0"/>
              <a:t> </a:t>
            </a:r>
            <a:r>
              <a:rPr lang="ru-RU" sz="3200" dirty="0" err="1"/>
              <a:t>отримав</a:t>
            </a:r>
            <a:r>
              <a:rPr lang="ru-RU" sz="3200" dirty="0"/>
              <a:t> </a:t>
            </a:r>
            <a:r>
              <a:rPr lang="ru-RU" sz="3200" dirty="0" err="1"/>
              <a:t>нагороду</a:t>
            </a:r>
            <a:r>
              <a:rPr lang="ru-RU" sz="3200" dirty="0"/>
              <a:t> у </a:t>
            </a:r>
            <a:r>
              <a:rPr lang="ru-RU" sz="3200" dirty="0" err="1"/>
              <a:t>цій</a:t>
            </a:r>
            <a:r>
              <a:rPr lang="ru-RU" sz="3200" dirty="0"/>
              <a:t> </a:t>
            </a:r>
            <a:r>
              <a:rPr lang="ru-RU" sz="3200" dirty="0" err="1"/>
              <a:t>номінації</a:t>
            </a:r>
            <a:r>
              <a:rPr lang="ru-RU" sz="3200" dirty="0"/>
              <a:t> </a:t>
            </a:r>
            <a:r>
              <a:rPr lang="ru-RU" sz="3200" dirty="0" err="1"/>
              <a:t>вдруге</a:t>
            </a:r>
            <a:r>
              <a:rPr lang="ru-RU" sz="3200" dirty="0"/>
              <a:t>. </a:t>
            </a:r>
            <a:r>
              <a:rPr lang="ru-RU" sz="3200" dirty="0" err="1"/>
              <a:t>Першого</a:t>
            </a:r>
            <a:r>
              <a:rPr lang="ru-RU" sz="3200" dirty="0"/>
              <a:t> Оскара як </a:t>
            </a:r>
            <a:r>
              <a:rPr lang="ru-RU" sz="3200" dirty="0" err="1"/>
              <a:t>кращий</a:t>
            </a:r>
            <a:r>
              <a:rPr lang="ru-RU" sz="3200" dirty="0"/>
              <a:t> </a:t>
            </a:r>
            <a:r>
              <a:rPr lang="ru-RU" sz="3200" dirty="0" err="1"/>
              <a:t>режисер</a:t>
            </a:r>
            <a:r>
              <a:rPr lang="ru-RU" sz="3200" dirty="0"/>
              <a:t> </a:t>
            </a:r>
            <a:r>
              <a:rPr lang="ru-RU" sz="3200" dirty="0" err="1"/>
              <a:t>Енг</a:t>
            </a:r>
            <a:r>
              <a:rPr lang="ru-RU" sz="3200" dirty="0"/>
              <a:t> </a:t>
            </a:r>
            <a:r>
              <a:rPr lang="ru-RU" sz="3200" dirty="0" err="1"/>
              <a:t>Лі</a:t>
            </a:r>
            <a:r>
              <a:rPr lang="ru-RU" sz="3200" dirty="0"/>
              <a:t> </a:t>
            </a:r>
            <a:r>
              <a:rPr lang="ru-RU" sz="3200" dirty="0" err="1"/>
              <a:t>здобув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стрічкою</a:t>
            </a:r>
            <a:r>
              <a:rPr lang="ru-RU" sz="3200" dirty="0"/>
              <a:t> "Горбата гора</a:t>
            </a:r>
            <a:r>
              <a:rPr lang="ru-RU" sz="3200" dirty="0" smtClean="0"/>
              <a:t>".</a:t>
            </a:r>
            <a:endParaRPr lang="ru-RU" sz="3200" dirty="0"/>
          </a:p>
        </p:txBody>
      </p:sp>
      <p:pic>
        <p:nvPicPr>
          <p:cNvPr id="65538" name="Picture 2" descr="http://images.myvi.ru/personiconnew/e2/f3/gallery_62434/3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0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Режисеру</a:t>
            </a:r>
            <a:r>
              <a:rPr lang="ru-RU" sz="3200" dirty="0" smtClean="0"/>
              <a:t> </a:t>
            </a:r>
            <a:r>
              <a:rPr lang="ru-RU" sz="3200" dirty="0" err="1" smtClean="0"/>
              <a:t>вдалося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зняти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неймовірну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видовищну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історію</a:t>
            </a:r>
            <a:r>
              <a:rPr lang="ru-RU" sz="3200" dirty="0" smtClean="0"/>
              <a:t> </a:t>
            </a:r>
            <a:r>
              <a:rPr lang="ru-RU" sz="3200" dirty="0" err="1" smtClean="0"/>
              <a:t>індійського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підлітка</a:t>
            </a:r>
            <a:r>
              <a:rPr lang="ru-RU" sz="3200" dirty="0" smtClean="0"/>
              <a:t> </a:t>
            </a:r>
            <a:r>
              <a:rPr lang="ru-RU" sz="3200" dirty="0" err="1" smtClean="0"/>
              <a:t>Пісіна</a:t>
            </a:r>
            <a:r>
              <a:rPr lang="ru-RU" sz="3200" dirty="0" smtClean="0"/>
              <a:t> </a:t>
            </a:r>
            <a:r>
              <a:rPr lang="ru-RU" sz="3200" dirty="0" err="1" smtClean="0"/>
              <a:t>Пателя</a:t>
            </a:r>
            <a:r>
              <a:rPr lang="ru-RU" sz="3200" dirty="0" smtClean="0"/>
              <a:t>, </a:t>
            </a:r>
            <a:r>
              <a:rPr lang="ru-RU" sz="3200" dirty="0" err="1" smtClean="0"/>
              <a:t>скорочено</a:t>
            </a:r>
            <a:r>
              <a:rPr lang="ru-RU" sz="3200" dirty="0" smtClean="0"/>
              <a:t> </a:t>
            </a:r>
            <a:r>
              <a:rPr lang="ru-RU" sz="3200" dirty="0" err="1" smtClean="0"/>
              <a:t>Пі</a:t>
            </a:r>
            <a:r>
              <a:rPr lang="ru-RU" sz="3200" dirty="0" smtClean="0"/>
              <a:t>, </a:t>
            </a:r>
            <a:r>
              <a:rPr lang="ru-RU" sz="3200" dirty="0" err="1" smtClean="0"/>
              <a:t>сина</a:t>
            </a:r>
            <a:r>
              <a:rPr lang="ru-RU" sz="3200" dirty="0" smtClean="0"/>
              <a:t> директора зоопарку одного </a:t>
            </a:r>
            <a:r>
              <a:rPr lang="ru-RU" sz="3200" dirty="0" err="1" smtClean="0"/>
              <a:t>містечка</a:t>
            </a:r>
            <a:r>
              <a:rPr lang="ru-RU" sz="3200" dirty="0" smtClean="0"/>
              <a:t> в </a:t>
            </a:r>
            <a:r>
              <a:rPr lang="ru-RU" sz="3200" dirty="0" err="1" smtClean="0"/>
              <a:t>Індії</a:t>
            </a:r>
            <a:r>
              <a:rPr lang="ru-RU" sz="3200" dirty="0" smtClean="0"/>
              <a:t>.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плавання</a:t>
            </a:r>
            <a:r>
              <a:rPr lang="ru-RU" sz="3200" dirty="0" smtClean="0"/>
              <a:t> Тихим океаном судно </a:t>
            </a:r>
            <a:r>
              <a:rPr lang="ru-RU" sz="3200" dirty="0" err="1" smtClean="0"/>
              <a:t>з</a:t>
            </a:r>
            <a:r>
              <a:rPr lang="ru-RU" sz="3200" dirty="0" smtClean="0"/>
              <a:t> родиною </a:t>
            </a:r>
            <a:r>
              <a:rPr lang="ru-RU" sz="3200" dirty="0" err="1" smtClean="0"/>
              <a:t>Пі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деякими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тварин</a:t>
            </a:r>
            <a:r>
              <a:rPr lang="ru-RU" sz="3200" dirty="0" smtClean="0"/>
              <a:t> тоне. </a:t>
            </a:r>
            <a:r>
              <a:rPr lang="ru-RU" sz="3200" dirty="0" err="1" smtClean="0"/>
              <a:t>Живими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залишаються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лише</a:t>
            </a:r>
            <a:r>
              <a:rPr lang="ru-RU" sz="3200" dirty="0" smtClean="0"/>
              <a:t> </a:t>
            </a:r>
            <a:r>
              <a:rPr lang="ru-RU" sz="3200" dirty="0" err="1" smtClean="0"/>
              <a:t>Пі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звірят</a:t>
            </a:r>
            <a:r>
              <a:rPr lang="ru-RU" sz="3200" dirty="0" smtClean="0"/>
              <a:t>, </a:t>
            </a:r>
            <a:r>
              <a:rPr lang="ru-RU" sz="3200" dirty="0" err="1" smtClean="0"/>
              <a:t>серед</a:t>
            </a:r>
            <a:r>
              <a:rPr lang="ru-RU" sz="3200" dirty="0" smtClean="0"/>
              <a:t>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бенгальський</a:t>
            </a:r>
            <a:r>
              <a:rPr lang="ru-RU" sz="3200" dirty="0" smtClean="0"/>
              <a:t> тигр за кличкою </a:t>
            </a:r>
            <a:r>
              <a:rPr lang="ru-RU" sz="3200" dirty="0" err="1" smtClean="0"/>
              <a:t>Річард</a:t>
            </a:r>
            <a:r>
              <a:rPr lang="ru-RU" sz="3200" dirty="0" smtClean="0"/>
              <a:t> </a:t>
            </a:r>
            <a:r>
              <a:rPr lang="ru-RU" sz="3200" dirty="0" err="1" smtClean="0"/>
              <a:t>Паркер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Після</a:t>
            </a:r>
            <a:r>
              <a:rPr lang="ru-RU" sz="3600" dirty="0"/>
              <a:t> </a:t>
            </a:r>
            <a:r>
              <a:rPr lang="ru-RU" sz="3600" dirty="0" err="1"/>
              <a:t>цієї</a:t>
            </a:r>
            <a:r>
              <a:rPr lang="ru-RU" sz="3600" dirty="0"/>
              <a:t> </a:t>
            </a:r>
            <a:r>
              <a:rPr lang="ru-RU" sz="3600" dirty="0" err="1"/>
              <a:t>церемонії</a:t>
            </a:r>
            <a:r>
              <a:rPr lang="ru-RU" sz="3600" dirty="0"/>
              <a:t> один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улюбленців</a:t>
            </a:r>
            <a:r>
              <a:rPr lang="ru-RU" sz="3600" dirty="0"/>
              <a:t> </a:t>
            </a:r>
            <a:r>
              <a:rPr lang="ru-RU" sz="3600" dirty="0" err="1"/>
              <a:t>американських</a:t>
            </a:r>
            <a:r>
              <a:rPr lang="ru-RU" sz="3600" dirty="0"/>
              <a:t> </a:t>
            </a:r>
            <a:r>
              <a:rPr lang="ru-RU" sz="3600" dirty="0" err="1"/>
              <a:t>кінокритиків</a:t>
            </a:r>
            <a:r>
              <a:rPr lang="ru-RU" sz="3600" dirty="0"/>
              <a:t> </a:t>
            </a:r>
            <a:r>
              <a:rPr lang="ru-RU" sz="3600" b="1" dirty="0" err="1"/>
              <a:t>Деніел</a:t>
            </a:r>
            <a:r>
              <a:rPr lang="ru-RU" sz="3600" b="1" dirty="0"/>
              <a:t> </a:t>
            </a:r>
            <a:r>
              <a:rPr lang="ru-RU" sz="3600" b="1" dirty="0" err="1"/>
              <a:t>Дей-Льюіс</a:t>
            </a:r>
            <a:r>
              <a:rPr lang="ru-RU" sz="3600" b="1" dirty="0"/>
              <a:t> </a:t>
            </a:r>
            <a:r>
              <a:rPr lang="ru-RU" sz="3600" dirty="0" err="1"/>
              <a:t>зможе</a:t>
            </a:r>
            <a:r>
              <a:rPr lang="ru-RU" sz="3600" dirty="0"/>
              <a:t> </a:t>
            </a:r>
            <a:r>
              <a:rPr lang="ru-RU" sz="3600" dirty="0" err="1"/>
              <a:t>додати</a:t>
            </a:r>
            <a:r>
              <a:rPr lang="ru-RU" sz="3600" dirty="0"/>
              <a:t> </a:t>
            </a:r>
            <a:r>
              <a:rPr lang="ru-RU" sz="3600" dirty="0" err="1"/>
              <a:t>ще</a:t>
            </a:r>
            <a:r>
              <a:rPr lang="ru-RU" sz="3600" dirty="0"/>
              <a:t> одного Оскара у </a:t>
            </a:r>
            <a:r>
              <a:rPr lang="ru-RU" sz="3600" dirty="0" err="1"/>
              <a:t>номінації</a:t>
            </a:r>
            <a:r>
              <a:rPr lang="ru-RU" sz="3600" dirty="0"/>
              <a:t> </a:t>
            </a:r>
            <a:r>
              <a:rPr lang="ru-RU" sz="3600" b="1" dirty="0"/>
              <a:t>"</a:t>
            </a:r>
            <a:r>
              <a:rPr lang="ru-RU" sz="3600" b="1" dirty="0" err="1"/>
              <a:t>Краща</a:t>
            </a:r>
            <a:r>
              <a:rPr lang="ru-RU" sz="3600" b="1" dirty="0"/>
              <a:t> </a:t>
            </a:r>
            <a:r>
              <a:rPr lang="ru-RU" sz="3600" b="1" dirty="0" err="1"/>
              <a:t>чоловіча</a:t>
            </a:r>
            <a:r>
              <a:rPr lang="ru-RU" sz="3600" b="1" dirty="0"/>
              <a:t> роль"</a:t>
            </a:r>
            <a:r>
              <a:rPr lang="ru-RU" sz="3600" dirty="0"/>
              <a:t> за </a:t>
            </a:r>
            <a:r>
              <a:rPr lang="ru-RU" sz="3600" dirty="0" err="1"/>
              <a:t>втілення</a:t>
            </a:r>
            <a:r>
              <a:rPr lang="ru-RU" sz="3600" dirty="0"/>
              <a:t> образу Авраама </a:t>
            </a:r>
            <a:r>
              <a:rPr lang="ru-RU" sz="3600" dirty="0" err="1"/>
              <a:t>Лінкольна</a:t>
            </a:r>
            <a:r>
              <a:rPr lang="ru-RU" sz="3600" dirty="0"/>
              <a:t>.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вже</a:t>
            </a:r>
            <a:r>
              <a:rPr lang="ru-RU" sz="3600" dirty="0"/>
              <a:t> </a:t>
            </a:r>
            <a:r>
              <a:rPr lang="ru-RU" sz="3600" dirty="0" err="1"/>
              <a:t>третій</a:t>
            </a:r>
            <a:r>
              <a:rPr lang="ru-RU" sz="3600" dirty="0"/>
              <a:t> Оскар </a:t>
            </a:r>
            <a:r>
              <a:rPr lang="ru-RU" sz="3600" dirty="0" err="1"/>
              <a:t>актора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отримав</a:t>
            </a:r>
            <a:r>
              <a:rPr lang="ru-RU" sz="3600" dirty="0"/>
              <a:t> </a:t>
            </a:r>
            <a:r>
              <a:rPr lang="ru-RU" sz="3600" dirty="0" err="1"/>
              <a:t>завдяки</a:t>
            </a:r>
            <a:r>
              <a:rPr lang="ru-RU" sz="3600" dirty="0"/>
              <a:t> </a:t>
            </a:r>
            <a:r>
              <a:rPr lang="ru-RU" sz="3600" dirty="0" err="1"/>
              <a:t>роботі</a:t>
            </a:r>
            <a:r>
              <a:rPr lang="ru-RU" sz="3600" dirty="0"/>
              <a:t> над </a:t>
            </a:r>
            <a:r>
              <a:rPr lang="ru-RU" sz="3600" dirty="0" err="1"/>
              <a:t>фільмом</a:t>
            </a:r>
            <a:r>
              <a:rPr lang="ru-RU" sz="3600" dirty="0"/>
              <a:t> </a:t>
            </a:r>
            <a:r>
              <a:rPr lang="ru-RU" sz="3600" dirty="0" err="1"/>
              <a:t>Стівена</a:t>
            </a:r>
            <a:r>
              <a:rPr lang="ru-RU" sz="3600" dirty="0"/>
              <a:t> </a:t>
            </a:r>
            <a:r>
              <a:rPr lang="ru-RU" sz="3600" dirty="0" err="1"/>
              <a:t>Спілберга</a:t>
            </a:r>
            <a:r>
              <a:rPr lang="ru-RU" sz="3600" dirty="0"/>
              <a:t> "</a:t>
            </a:r>
            <a:r>
              <a:rPr lang="ru-RU" sz="3600" dirty="0" err="1"/>
              <a:t>Лінкольн</a:t>
            </a:r>
            <a:r>
              <a:rPr lang="ru-RU" sz="3600" dirty="0"/>
              <a:t>".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inofon.com.ua/images/photo/1055/9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0"/>
            <a:ext cx="48600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Справжнім</a:t>
            </a:r>
            <a:r>
              <a:rPr lang="ru-RU" sz="3600" dirty="0"/>
              <a:t> </a:t>
            </a:r>
            <a:r>
              <a:rPr lang="ru-RU" sz="3600" dirty="0" err="1"/>
              <a:t>відкриттям</a:t>
            </a:r>
            <a:r>
              <a:rPr lang="ru-RU" sz="3600" dirty="0"/>
              <a:t> 85 </a:t>
            </a:r>
            <a:r>
              <a:rPr lang="ru-RU" sz="3600" dirty="0" err="1"/>
              <a:t>церемонії</a:t>
            </a:r>
            <a:r>
              <a:rPr lang="ru-RU" sz="3600" dirty="0"/>
              <a:t> </a:t>
            </a:r>
            <a:r>
              <a:rPr lang="ru-RU" sz="3600" dirty="0" err="1"/>
              <a:t>вручення</a:t>
            </a:r>
            <a:r>
              <a:rPr lang="ru-RU" sz="3600" dirty="0"/>
              <a:t> </a:t>
            </a:r>
            <a:r>
              <a:rPr lang="ru-RU" sz="3600" dirty="0" err="1"/>
              <a:t>премії</a:t>
            </a:r>
            <a:r>
              <a:rPr lang="ru-RU" sz="3600" dirty="0"/>
              <a:t> Оскар стала 22-річна актриса </a:t>
            </a:r>
            <a:r>
              <a:rPr lang="ru-RU" sz="3600" b="1" dirty="0" err="1"/>
              <a:t>Дженніфер</a:t>
            </a:r>
            <a:r>
              <a:rPr lang="ru-RU" sz="3600" b="1" dirty="0"/>
              <a:t> </a:t>
            </a:r>
            <a:r>
              <a:rPr lang="ru-RU" sz="3600" b="1" dirty="0" err="1"/>
              <a:t>Лоуренс</a:t>
            </a:r>
            <a:r>
              <a:rPr lang="ru-RU" sz="3600" dirty="0"/>
              <a:t>, яка </a:t>
            </a:r>
            <a:r>
              <a:rPr lang="ru-RU" sz="3600" dirty="0" err="1"/>
              <a:t>здобала</a:t>
            </a:r>
            <a:r>
              <a:rPr lang="ru-RU" sz="3600" dirty="0"/>
              <a:t> </a:t>
            </a:r>
            <a:r>
              <a:rPr lang="ru-RU" sz="3600" dirty="0" err="1"/>
              <a:t>нагороду</a:t>
            </a:r>
            <a:r>
              <a:rPr lang="ru-RU" sz="3600" dirty="0"/>
              <a:t> у </a:t>
            </a:r>
            <a:r>
              <a:rPr lang="ru-RU" sz="3600" dirty="0" err="1"/>
              <a:t>номінації</a:t>
            </a:r>
            <a:r>
              <a:rPr lang="ru-RU" sz="3600" dirty="0"/>
              <a:t> </a:t>
            </a:r>
            <a:r>
              <a:rPr lang="ru-RU" sz="3600" b="1" dirty="0"/>
              <a:t>"</a:t>
            </a:r>
            <a:r>
              <a:rPr lang="ru-RU" sz="3600" b="1" dirty="0" err="1"/>
              <a:t>Краща</a:t>
            </a:r>
            <a:r>
              <a:rPr lang="ru-RU" sz="3600" b="1" dirty="0"/>
              <a:t> </a:t>
            </a:r>
            <a:r>
              <a:rPr lang="ru-RU" sz="3600" b="1" dirty="0" err="1"/>
              <a:t>жіноча</a:t>
            </a:r>
            <a:r>
              <a:rPr lang="ru-RU" sz="3600" b="1" dirty="0"/>
              <a:t> роль"</a:t>
            </a:r>
            <a:r>
              <a:rPr lang="ru-RU" sz="3600" dirty="0"/>
              <a:t> за роботу у </a:t>
            </a:r>
            <a:r>
              <a:rPr lang="ru-RU" sz="3600" dirty="0" err="1"/>
              <a:t>стрічці</a:t>
            </a:r>
            <a:r>
              <a:rPr lang="ru-RU" sz="3600" dirty="0"/>
              <a:t> "</a:t>
            </a:r>
            <a:r>
              <a:rPr lang="ru-RU" sz="3600" dirty="0" err="1"/>
              <a:t>Мій</a:t>
            </a:r>
            <a:r>
              <a:rPr lang="ru-RU" sz="3600" dirty="0"/>
              <a:t> </a:t>
            </a:r>
            <a:r>
              <a:rPr lang="ru-RU" sz="3600" dirty="0" err="1"/>
              <a:t>хлопець</a:t>
            </a:r>
            <a:r>
              <a:rPr lang="ru-RU" sz="3600" dirty="0"/>
              <a:t> - псих".</a:t>
            </a:r>
          </a:p>
        </p:txBody>
      </p:sp>
      <p:pic>
        <p:nvPicPr>
          <p:cNvPr id="68610" name="Picture 2" descr="http://yebb.ru/gallery/dzhennifer-lourens/dzhennifer-lourens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Лоуренс</a:t>
            </a:r>
            <a:r>
              <a:rPr lang="ru-RU" sz="3200" dirty="0"/>
              <a:t> </a:t>
            </a:r>
            <a:r>
              <a:rPr lang="ru-RU" sz="3200" dirty="0" err="1"/>
              <a:t>зіграла</a:t>
            </a:r>
            <a:r>
              <a:rPr lang="ru-RU" sz="3200" dirty="0"/>
              <a:t> </a:t>
            </a:r>
            <a:r>
              <a:rPr lang="ru-RU" sz="3200" dirty="0" err="1"/>
              <a:t>ексцентричну</a:t>
            </a:r>
            <a:r>
              <a:rPr lang="ru-RU" sz="3200" dirty="0"/>
              <a:t> </a:t>
            </a:r>
            <a:r>
              <a:rPr lang="ru-RU" sz="3200" dirty="0" err="1"/>
              <a:t>дівчину</a:t>
            </a:r>
            <a:r>
              <a:rPr lang="ru-RU" sz="3200" dirty="0"/>
              <a:t> </a:t>
            </a:r>
            <a:r>
              <a:rPr lang="ru-RU" sz="3200" dirty="0" err="1"/>
              <a:t>Тіффані</a:t>
            </a:r>
            <a:r>
              <a:rPr lang="ru-RU" sz="3200" dirty="0"/>
              <a:t>,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якою</a:t>
            </a:r>
            <a:r>
              <a:rPr lang="ru-RU" sz="3200" dirty="0"/>
              <a:t> </a:t>
            </a:r>
            <a:r>
              <a:rPr lang="ru-RU" sz="3200" dirty="0" err="1"/>
              <a:t>знайомиться</a:t>
            </a:r>
            <a:r>
              <a:rPr lang="ru-RU" sz="3200" dirty="0"/>
              <a:t> </a:t>
            </a:r>
            <a:r>
              <a:rPr lang="ru-RU" sz="3200" dirty="0" err="1"/>
              <a:t>колишній</a:t>
            </a:r>
            <a:r>
              <a:rPr lang="ru-RU" sz="3200" dirty="0"/>
              <a:t> </a:t>
            </a:r>
            <a:r>
              <a:rPr lang="ru-RU" sz="3200" dirty="0" err="1"/>
              <a:t>шкільний</a:t>
            </a:r>
            <a:r>
              <a:rPr lang="ru-RU" sz="3200" dirty="0"/>
              <a:t> </a:t>
            </a:r>
            <a:r>
              <a:rPr lang="ru-RU" sz="3200" dirty="0" err="1"/>
              <a:t>вчитель</a:t>
            </a:r>
            <a:r>
              <a:rPr lang="ru-RU" sz="3200" dirty="0"/>
              <a:t> Пет,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провів</a:t>
            </a:r>
            <a:r>
              <a:rPr lang="ru-RU" sz="3200" dirty="0"/>
              <a:t> </a:t>
            </a:r>
            <a:r>
              <a:rPr lang="ru-RU" sz="3200" dirty="0" err="1"/>
              <a:t>вісім</a:t>
            </a:r>
            <a:r>
              <a:rPr lang="ru-RU" sz="3200" dirty="0"/>
              <a:t> </a:t>
            </a:r>
            <a:r>
              <a:rPr lang="ru-RU" sz="3200" dirty="0" err="1"/>
              <a:t>місяців</a:t>
            </a:r>
            <a:r>
              <a:rPr lang="ru-RU" sz="3200" dirty="0"/>
              <a:t> у </a:t>
            </a:r>
            <a:r>
              <a:rPr lang="ru-RU" sz="3200" dirty="0" err="1"/>
              <a:t>психіатричній</a:t>
            </a:r>
            <a:r>
              <a:rPr lang="ru-RU" sz="3200" dirty="0"/>
              <a:t> </a:t>
            </a:r>
            <a:r>
              <a:rPr lang="ru-RU" sz="3200" dirty="0" err="1"/>
              <a:t>лікарні</a:t>
            </a:r>
            <a:r>
              <a:rPr lang="ru-RU" sz="3200" dirty="0"/>
              <a:t>. Пет </a:t>
            </a:r>
            <a:r>
              <a:rPr lang="ru-RU" sz="3200" dirty="0" err="1"/>
              <a:t>повертається</a:t>
            </a:r>
            <a:r>
              <a:rPr lang="ru-RU" sz="3200" dirty="0"/>
              <a:t> до </a:t>
            </a:r>
            <a:r>
              <a:rPr lang="ru-RU" sz="3200" dirty="0" err="1"/>
              <a:t>батьківського</a:t>
            </a:r>
            <a:r>
              <a:rPr lang="ru-RU" sz="3200" dirty="0"/>
              <a:t> дому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планує</a:t>
            </a:r>
            <a:r>
              <a:rPr lang="ru-RU" sz="3200" dirty="0"/>
              <a:t> за </a:t>
            </a:r>
            <a:r>
              <a:rPr lang="ru-RU" sz="3200" dirty="0" err="1"/>
              <a:t>будь-що</a:t>
            </a:r>
            <a:r>
              <a:rPr lang="ru-RU" sz="3200" dirty="0"/>
              <a:t> </a:t>
            </a:r>
            <a:r>
              <a:rPr lang="ru-RU" sz="3200" dirty="0" err="1"/>
              <a:t>помиритися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своєю</a:t>
            </a:r>
            <a:r>
              <a:rPr lang="ru-RU" sz="3200" dirty="0"/>
              <a:t> </a:t>
            </a:r>
            <a:r>
              <a:rPr lang="ru-RU" sz="3200" dirty="0" err="1"/>
              <a:t>колишньою</a:t>
            </a:r>
            <a:r>
              <a:rPr lang="ru-RU" sz="3200" dirty="0"/>
              <a:t> дружиною, до </a:t>
            </a:r>
            <a:r>
              <a:rPr lang="ru-RU" sz="3200" dirty="0" err="1"/>
              <a:t>якої</a:t>
            </a:r>
            <a:r>
              <a:rPr lang="ru-RU" sz="3200" dirty="0"/>
              <a:t> не </a:t>
            </a:r>
            <a:r>
              <a:rPr lang="ru-RU" sz="3200" dirty="0" err="1"/>
              <a:t>має</a:t>
            </a:r>
            <a:r>
              <a:rPr lang="ru-RU" sz="3200" dirty="0"/>
              <a:t> права </a:t>
            </a:r>
            <a:r>
              <a:rPr lang="ru-RU" sz="3200" dirty="0" err="1"/>
              <a:t>наближатися</a:t>
            </a:r>
            <a:r>
              <a:rPr lang="ru-RU" sz="3200" dirty="0"/>
              <a:t> за </a:t>
            </a:r>
            <a:r>
              <a:rPr lang="ru-RU" sz="3200" dirty="0" err="1"/>
              <a:t>рішенням</a:t>
            </a:r>
            <a:r>
              <a:rPr lang="ru-RU" sz="3200" dirty="0"/>
              <a:t> суду. Але </a:t>
            </a:r>
            <a:r>
              <a:rPr lang="ru-RU" sz="3200" dirty="0" err="1"/>
              <a:t>знайомство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ексцентричною</a:t>
            </a:r>
            <a:r>
              <a:rPr lang="ru-RU" sz="3200" dirty="0"/>
              <a:t> </a:t>
            </a:r>
            <a:r>
              <a:rPr lang="ru-RU" sz="3200" dirty="0" err="1"/>
              <a:t>Тіффані</a:t>
            </a:r>
            <a:r>
              <a:rPr lang="ru-RU" sz="3200" dirty="0"/>
              <a:t> </a:t>
            </a:r>
            <a:r>
              <a:rPr lang="ru-RU" sz="3200" dirty="0" err="1"/>
              <a:t>дещо</a:t>
            </a:r>
            <a:r>
              <a:rPr lang="ru-RU" sz="3200" dirty="0"/>
              <a:t> </a:t>
            </a:r>
            <a:r>
              <a:rPr lang="ru-RU" sz="3200" dirty="0" err="1"/>
              <a:t>змінює</a:t>
            </a:r>
            <a:r>
              <a:rPr lang="ru-RU" sz="3200" dirty="0"/>
              <a:t> </a:t>
            </a:r>
            <a:r>
              <a:rPr lang="ru-RU" sz="3200" dirty="0" err="1"/>
              <a:t>плани</a:t>
            </a:r>
            <a:r>
              <a:rPr lang="ru-RU" sz="3200" dirty="0"/>
              <a:t> Пета.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</TotalTime>
  <Words>355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    Переможці премії Оскар 2013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Переможці премії Оскар 2013</dc:title>
  <dc:creator>Katya</dc:creator>
  <cp:lastModifiedBy>Katya</cp:lastModifiedBy>
  <cp:revision>5</cp:revision>
  <dcterms:created xsi:type="dcterms:W3CDTF">2013-12-04T19:03:26Z</dcterms:created>
  <dcterms:modified xsi:type="dcterms:W3CDTF">2013-12-04T19:44:21Z</dcterms:modified>
</cp:coreProperties>
</file>