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E70-4FBC-4D6F-8508-69155CD3999A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1BF4-554A-4AC4-865D-3490978B21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E70-4FBC-4D6F-8508-69155CD3999A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1BF4-554A-4AC4-865D-3490978B2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E70-4FBC-4D6F-8508-69155CD3999A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1BF4-554A-4AC4-865D-3490978B2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E70-4FBC-4D6F-8508-69155CD3999A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1BF4-554A-4AC4-865D-3490978B21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E70-4FBC-4D6F-8508-69155CD3999A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1BF4-554A-4AC4-865D-3490978B2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E70-4FBC-4D6F-8508-69155CD3999A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1BF4-554A-4AC4-865D-3490978B21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E70-4FBC-4D6F-8508-69155CD3999A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1BF4-554A-4AC4-865D-3490978B21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E70-4FBC-4D6F-8508-69155CD3999A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1BF4-554A-4AC4-865D-3490978B2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E70-4FBC-4D6F-8508-69155CD3999A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1BF4-554A-4AC4-865D-3490978B2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E70-4FBC-4D6F-8508-69155CD3999A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1BF4-554A-4AC4-865D-3490978B2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E70-4FBC-4D6F-8508-69155CD3999A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1BF4-554A-4AC4-865D-3490978B21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EA5E70-4FBC-4D6F-8508-69155CD3999A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871BF4-554A-4AC4-865D-3490978B21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Виконала: Дорош Таня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Музей </a:t>
            </a:r>
            <a:r>
              <a:rPr lang="uk-UA" dirty="0" smtClean="0"/>
              <a:t>марципанів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571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Музей марципанів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Якщо ви потрапите в </a:t>
            </a:r>
            <a:r>
              <a:rPr lang="uk-UA" dirty="0" smtClean="0"/>
              <a:t>Угорщину(</a:t>
            </a:r>
            <a:r>
              <a:rPr lang="uk-UA" dirty="0" err="1" smtClean="0"/>
              <a:t>Сантедре</a:t>
            </a:r>
            <a:r>
              <a:rPr lang="uk-UA" dirty="0" smtClean="0"/>
              <a:t>) </a:t>
            </a:r>
            <a:r>
              <a:rPr lang="uk-UA" dirty="0" smtClean="0"/>
              <a:t>то обов'язково маєте  зайти в музей марципанів! Це дуже цікавий, незвичайний та солодкий музей! Усі експонати цього музею зроблені з марципану.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1214438"/>
            <a:ext cx="33464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21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Музей був створений у 1994 році(наразі йому 19 років). Не важко здогадатися що засновником цього музею був кондитер, котрого звуть </a:t>
            </a:r>
            <a:r>
              <a:rPr lang="uk-UA" dirty="0" err="1" smtClean="0"/>
              <a:t>Карой</a:t>
            </a:r>
            <a:r>
              <a:rPr lang="uk-UA" dirty="0" smtClean="0"/>
              <a:t> Сабо.</a:t>
            </a:r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1269843"/>
            <a:ext cx="3346450" cy="239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56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Цей кондитер дуже відомий і своєму ремеслу навчався доволі довго. Для свого музею він створив безліч експонатів, які захоплюють відвідувачів.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1162149"/>
            <a:ext cx="3346450" cy="261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22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Тут можна знайти карту Угорщини, всілякі меблі, портрети відомих людей, наприклад Моцарта.</a:t>
            </a:r>
          </a:p>
          <a:p>
            <a:r>
              <a:rPr lang="uk-UA" dirty="0" smtClean="0"/>
              <a:t>Звичайно було б не правильно як би у цьому музеї не було б кондитерської. 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52" y="188640"/>
            <a:ext cx="4470648" cy="30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1" y="3356992"/>
            <a:ext cx="4475989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9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Також туристи мають змогу спостерігати за приготуванням марципанів, які в майбутньому будуть або на вашому столі або ж стануть експонатами цього музею.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462646" cy="334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2517744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53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</TotalTime>
  <Words>142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Музей марципанів</vt:lpstr>
      <vt:lpstr>Музей марципанів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7</cp:revision>
  <dcterms:created xsi:type="dcterms:W3CDTF">2013-05-19T18:56:11Z</dcterms:created>
  <dcterms:modified xsi:type="dcterms:W3CDTF">2013-05-19T20:11:13Z</dcterms:modified>
</cp:coreProperties>
</file>