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4701" y="0"/>
            <a:ext cx="109728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59497" y="5889687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Коваль Юлия 11-А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487132"/>
            <a:ext cx="93205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err="1">
                <a:solidFill>
                  <a:srgbClr val="FF0000"/>
                </a:solidFill>
              </a:rPr>
              <a:t>Л</a:t>
            </a:r>
            <a:r>
              <a:rPr lang="ru-RU" sz="9600" dirty="0" err="1" smtClean="0">
                <a:solidFill>
                  <a:srgbClr val="FF0000"/>
                </a:solidFill>
              </a:rPr>
              <a:t>айфиндастеры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52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23904"/>
            <a:ext cx="1133856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4486" y="4381725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Осваивать </a:t>
            </a:r>
            <a:r>
              <a:rPr lang="ru-RU" sz="2800" dirty="0" err="1"/>
              <a:t>лофт</a:t>
            </a:r>
            <a:r>
              <a:rPr lang="ru-RU" sz="2800" dirty="0"/>
              <a:t>-пространство можно и в одиночку, оказывается. Или группами. Есть такая субкультура – </a:t>
            </a:r>
            <a:r>
              <a:rPr lang="ru-RU" sz="2800" dirty="0" err="1"/>
              <a:t>лайфиндастеры</a:t>
            </a:r>
            <a:r>
              <a:rPr lang="ru-RU" sz="2800" dirty="0"/>
              <a:t>. Это творческие личности, населяющие арт-</a:t>
            </a:r>
            <a:r>
              <a:rPr lang="ru-RU" sz="2800" dirty="0" err="1"/>
              <a:t>сквотты</a:t>
            </a:r>
            <a:r>
              <a:rPr lang="ru-RU" sz="2800" dirty="0"/>
              <a:t> в заброшенных фабриках и заводах.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4486" y="0"/>
            <a:ext cx="65277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/>
              <a:t>Новая субкультура: </a:t>
            </a:r>
            <a:r>
              <a:rPr lang="ru-RU" sz="4800" b="1" dirty="0" err="1"/>
              <a:t>лайфиндастеры</a:t>
            </a:r>
            <a:r>
              <a:rPr lang="ru-RU" sz="4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0044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" y="0"/>
            <a:ext cx="939475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7636" y="3573016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/>
              <a:t>Лайфиндастеры</a:t>
            </a:r>
            <a:r>
              <a:rPr lang="ru-RU" sz="2000" dirty="0"/>
              <a:t> находят старые вещи промышленного назначения и делают из них предметы для жизни в арт-</a:t>
            </a:r>
            <a:r>
              <a:rPr lang="ru-RU" sz="2000" dirty="0" err="1"/>
              <a:t>сквотте</a:t>
            </a:r>
            <a:r>
              <a:rPr lang="ru-RU" sz="2000" dirty="0"/>
              <a:t> и </a:t>
            </a:r>
            <a:r>
              <a:rPr lang="ru-RU" sz="2000" dirty="0" err="1"/>
              <a:t>лофте</a:t>
            </a:r>
            <a:r>
              <a:rPr lang="ru-RU" sz="2000" dirty="0"/>
              <a:t>. Именно от </a:t>
            </a:r>
            <a:r>
              <a:rPr lang="ru-RU" sz="2000" dirty="0" err="1"/>
              <a:t>лофтеров</a:t>
            </a:r>
            <a:r>
              <a:rPr lang="ru-RU" sz="2000" dirty="0"/>
              <a:t> откололось решительная группа </a:t>
            </a:r>
            <a:r>
              <a:rPr lang="ru-RU" sz="2000" dirty="0" err="1"/>
              <a:t>лайфиндастеров</a:t>
            </a:r>
            <a:r>
              <a:rPr lang="ru-RU" sz="2000" dirty="0"/>
              <a:t>. Ядро движения </a:t>
            </a:r>
            <a:r>
              <a:rPr lang="ru-RU" sz="2000" dirty="0" err="1"/>
              <a:t>лайфиндастеров</a:t>
            </a:r>
            <a:r>
              <a:rPr lang="ru-RU" sz="2000" dirty="0"/>
              <a:t> состоит из молодых архитекторов, хотя встречаются хипстеры, </a:t>
            </a:r>
            <a:r>
              <a:rPr lang="ru-RU" sz="2000" dirty="0" err="1"/>
              <a:t>графитчики</a:t>
            </a:r>
            <a:r>
              <a:rPr lang="ru-RU" sz="2000" dirty="0"/>
              <a:t>, </a:t>
            </a:r>
            <a:r>
              <a:rPr lang="ru-RU" sz="2000" dirty="0" err="1"/>
              <a:t>стритартеры</a:t>
            </a:r>
            <a:r>
              <a:rPr lang="ru-RU" sz="2000" dirty="0"/>
              <a:t>, творческие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316679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0"/>
            <a:ext cx="10318288" cy="68733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548680"/>
            <a:ext cx="6120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Чтобы стать </a:t>
            </a:r>
            <a:r>
              <a:rPr lang="ru-RU" sz="2400" dirty="0" err="1"/>
              <a:t>лайфиндастером</a:t>
            </a:r>
            <a:r>
              <a:rPr lang="ru-RU" sz="2400" dirty="0"/>
              <a:t>, нужно проникнуть на территорию заброшенной </a:t>
            </a:r>
            <a:r>
              <a:rPr lang="ru-RU" sz="2400" dirty="0" err="1"/>
              <a:t>промзоны</a:t>
            </a:r>
            <a:r>
              <a:rPr lang="ru-RU" sz="2400" dirty="0"/>
              <a:t> и организовать арт-</a:t>
            </a:r>
            <a:r>
              <a:rPr lang="ru-RU" sz="2400" dirty="0" err="1"/>
              <a:t>сквотт</a:t>
            </a:r>
            <a:r>
              <a:rPr lang="ru-RU" sz="2400" dirty="0"/>
              <a:t>. Именно временем существования и качеством организации арт-</a:t>
            </a:r>
            <a:r>
              <a:rPr lang="ru-RU" sz="2400" dirty="0" err="1"/>
              <a:t>сквотта</a:t>
            </a:r>
            <a:r>
              <a:rPr lang="ru-RU" sz="2400" dirty="0"/>
              <a:t> измеряется авторитет </a:t>
            </a:r>
            <a:r>
              <a:rPr lang="ru-RU" sz="2400" dirty="0" err="1"/>
              <a:t>лайфиндастера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1511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0"/>
            <a:ext cx="1029530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4635" y="-10972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Качественно организованный арт-</a:t>
            </a:r>
            <a:r>
              <a:rPr lang="ru-RU" sz="2000" dirty="0" err="1"/>
              <a:t>сквотт</a:t>
            </a:r>
            <a:r>
              <a:rPr lang="ru-RU" sz="2000" dirty="0"/>
              <a:t> комфортен для пребывания. В нем есть электричество, водоснабжение, отопление, газ, сигнализация, интернет. Присоединение к сетям происходит без согласований. Особого внимания заслуживают старые, индустриальные предметы, переделанные </a:t>
            </a:r>
            <a:r>
              <a:rPr lang="ru-RU" sz="2000" dirty="0" err="1"/>
              <a:t>лайфиндастерами</a:t>
            </a:r>
            <a:r>
              <a:rPr lang="ru-RU" sz="2000" dirty="0"/>
              <a:t> для жизни в арт-</a:t>
            </a:r>
            <a:r>
              <a:rPr lang="ru-RU" sz="2000" dirty="0" err="1"/>
              <a:t>сквотте</a:t>
            </a:r>
            <a:r>
              <a:rPr lang="ru-RU" sz="2000" dirty="0"/>
              <a:t>. Можно встретить кровать из паллет, кресла из металлических бочек, мусорный контейнер вместо традиционного ведра.</a:t>
            </a:r>
          </a:p>
        </p:txBody>
      </p:sp>
    </p:spTree>
    <p:extLst>
      <p:ext uri="{BB962C8B-B14F-4D97-AF65-F5344CB8AC3E}">
        <p14:creationId xmlns:p14="http://schemas.microsoft.com/office/powerpoint/2010/main" val="3964204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0"/>
            <a:ext cx="10730306" cy="69573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60032" y="116632"/>
            <a:ext cx="40679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Лайфиндастера</a:t>
            </a:r>
            <a:r>
              <a:rPr lang="ru-RU" dirty="0"/>
              <a:t> можно узнать в толпе. </a:t>
            </a:r>
            <a:r>
              <a:rPr lang="ru-RU" dirty="0" err="1"/>
              <a:t>Олдскульные</a:t>
            </a:r>
            <a:r>
              <a:rPr lang="ru-RU" dirty="0"/>
              <a:t> очки, дикая борода, шапка плотной вязки, пуловер болотного цвета, утепленная ветровка, рюкзак цвета хаки, грязные джинсы, большие ботинки. В США и Европе </a:t>
            </a:r>
            <a:r>
              <a:rPr lang="ru-RU" dirty="0" err="1"/>
              <a:t>сквоттеры</a:t>
            </a:r>
            <a:r>
              <a:rPr lang="ru-RU" dirty="0"/>
              <a:t> относятся к маргинальным группам. </a:t>
            </a:r>
            <a:r>
              <a:rPr lang="ru-RU" dirty="0" err="1"/>
              <a:t>Лайфиндастеры</a:t>
            </a:r>
            <a:r>
              <a:rPr lang="ru-RU" dirty="0"/>
              <a:t> не являются </a:t>
            </a:r>
            <a:r>
              <a:rPr lang="ru-RU" dirty="0" err="1"/>
              <a:t>сквоттерами</a:t>
            </a:r>
            <a:r>
              <a:rPr lang="ru-RU" dirty="0"/>
              <a:t>, почти все владеют высокооплачиваемым ремеслом и имеют несколько традиционных жилищ. Часто на территории арт-</a:t>
            </a:r>
            <a:r>
              <a:rPr lang="ru-RU" dirty="0" err="1"/>
              <a:t>сквотта</a:t>
            </a:r>
            <a:r>
              <a:rPr lang="ru-RU" dirty="0"/>
              <a:t> </a:t>
            </a:r>
            <a:r>
              <a:rPr lang="ru-RU" dirty="0" err="1"/>
              <a:t>лайфиндастера</a:t>
            </a:r>
            <a:r>
              <a:rPr lang="ru-RU" dirty="0"/>
              <a:t> проходят вечеринки и закрытие выставки. Арт-</a:t>
            </a:r>
            <a:r>
              <a:rPr lang="ru-RU" dirty="0" err="1"/>
              <a:t>сквотт</a:t>
            </a:r>
            <a:r>
              <a:rPr lang="ru-RU" dirty="0"/>
              <a:t> организуется как пространство для закрытой тусовки и творчества.</a:t>
            </a:r>
          </a:p>
        </p:txBody>
      </p:sp>
    </p:spTree>
    <p:extLst>
      <p:ext uri="{BB962C8B-B14F-4D97-AF65-F5344CB8AC3E}">
        <p14:creationId xmlns:p14="http://schemas.microsoft.com/office/powerpoint/2010/main" val="10823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28" y="-23339"/>
            <a:ext cx="5669280" cy="37856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48" y="0"/>
            <a:ext cx="4567535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87" y="3740604"/>
            <a:ext cx="4677921" cy="311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20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23</TotalTime>
  <Words>250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Mylar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2013-09-14T14:32:15Z</dcterms:created>
  <dcterms:modified xsi:type="dcterms:W3CDTF">2013-09-14T15:06:31Z</dcterms:modified>
</cp:coreProperties>
</file>