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5" autoAdjust="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E66BB21-CA22-4069-B447-A074BFC65696}" type="datetimeFigureOut">
              <a:rPr lang="ru-RU" smtClean="0"/>
              <a:t>23.11.2011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5ABC563-0491-48EE-9540-648066EED8F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6BB21-CA22-4069-B447-A074BFC65696}" type="datetimeFigureOut">
              <a:rPr lang="ru-RU" smtClean="0"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BC563-0491-48EE-9540-648066EED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E66BB21-CA22-4069-B447-A074BFC65696}" type="datetimeFigureOut">
              <a:rPr lang="ru-RU" smtClean="0"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5ABC563-0491-48EE-9540-648066EED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6BB21-CA22-4069-B447-A074BFC65696}" type="datetimeFigureOut">
              <a:rPr lang="ru-RU" smtClean="0"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BC563-0491-48EE-9540-648066EED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E66BB21-CA22-4069-B447-A074BFC65696}" type="datetimeFigureOut">
              <a:rPr lang="ru-RU" smtClean="0"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5ABC563-0491-48EE-9540-648066EED8F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6BB21-CA22-4069-B447-A074BFC65696}" type="datetimeFigureOut">
              <a:rPr lang="ru-RU" smtClean="0"/>
              <a:t>23.11.2011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BC563-0491-48EE-9540-648066EED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6BB21-CA22-4069-B447-A074BFC65696}" type="datetimeFigureOut">
              <a:rPr lang="ru-RU" smtClean="0"/>
              <a:t>23.11.2011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BC563-0491-48EE-9540-648066EED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6BB21-CA22-4069-B447-A074BFC65696}" type="datetimeFigureOut">
              <a:rPr lang="ru-RU" smtClean="0"/>
              <a:t>23.11.2011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BC563-0491-48EE-9540-648066EED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E66BB21-CA22-4069-B447-A074BFC65696}" type="datetimeFigureOut">
              <a:rPr lang="ru-RU" smtClean="0"/>
              <a:t>23.11.2011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BC563-0491-48EE-9540-648066EED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6BB21-CA22-4069-B447-A074BFC65696}" type="datetimeFigureOut">
              <a:rPr lang="ru-RU" smtClean="0"/>
              <a:t>23.11.2011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BC563-0491-48EE-9540-648066EED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6BB21-CA22-4069-B447-A074BFC65696}" type="datetimeFigureOut">
              <a:rPr lang="ru-RU" smtClean="0"/>
              <a:t>23.11.2011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BC563-0491-48EE-9540-648066EED8F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E66BB21-CA22-4069-B447-A074BFC65696}" type="datetimeFigureOut">
              <a:rPr lang="ru-RU" smtClean="0"/>
              <a:t>23.11.2011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5ABC563-0491-48EE-9540-648066EED8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Образ </a:t>
            </a:r>
            <a:r>
              <a:rPr lang="uk-UA" dirty="0" err="1" smtClean="0"/>
              <a:t>фауста</a:t>
            </a:r>
            <a:r>
              <a:rPr lang="uk-UA" dirty="0" smtClean="0"/>
              <a:t> в музичному мистецтві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1800" dirty="0" smtClean="0"/>
              <a:t>Підготовлено учнями 9-а класу</a:t>
            </a:r>
          </a:p>
          <a:p>
            <a:pPr algn="ctr"/>
            <a:r>
              <a:rPr lang="uk-UA" sz="2000" dirty="0" err="1" smtClean="0"/>
              <a:t>Лейзеровичем</a:t>
            </a:r>
            <a:r>
              <a:rPr lang="uk-UA" sz="2000" dirty="0" smtClean="0"/>
              <a:t> Романом і </a:t>
            </a:r>
            <a:r>
              <a:rPr lang="uk-UA" sz="2000" dirty="0" err="1" smtClean="0"/>
              <a:t>Ахундовим</a:t>
            </a:r>
            <a:r>
              <a:rPr lang="uk-UA" sz="2000" dirty="0" smtClean="0"/>
              <a:t> Вадимом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33256"/>
            <a:ext cx="7239000" cy="720080"/>
          </a:xfrm>
        </p:spPr>
        <p:txBody>
          <a:bodyPr/>
          <a:lstStyle/>
          <a:p>
            <a:r>
              <a:rPr lang="uk-UA" dirty="0" smtClean="0"/>
              <a:t>ДЯКУЄМО ЗА </a:t>
            </a:r>
            <a:r>
              <a:rPr lang="uk-UA" smtClean="0"/>
              <a:t>УВАГУ)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165304"/>
            <a:ext cx="1234480" cy="432048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Й</a:t>
            </a:r>
            <a:r>
              <a:rPr lang="uk-UA" sz="2000" dirty="0" smtClean="0"/>
              <a:t>.</a:t>
            </a:r>
            <a:r>
              <a:rPr lang="uk-UA" sz="2000" dirty="0" err="1" smtClean="0"/>
              <a:t>В.гете</a:t>
            </a:r>
            <a:endParaRPr lang="ru-RU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7704856" cy="548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021288"/>
            <a:ext cx="3466728" cy="372656"/>
          </a:xfrm>
        </p:spPr>
        <p:txBody>
          <a:bodyPr>
            <a:normAutofit fontScale="90000"/>
          </a:bodyPr>
          <a:lstStyle/>
          <a:p>
            <a:r>
              <a:rPr lang="uk-UA" sz="2000" dirty="0" smtClean="0"/>
              <a:t>Відень. </a:t>
            </a:r>
            <a:r>
              <a:rPr lang="uk-UA" sz="2000" dirty="0" err="1" smtClean="0"/>
              <a:t>Пам</a:t>
            </a:r>
            <a:r>
              <a:rPr lang="en-US" sz="2000" dirty="0" smtClean="0"/>
              <a:t>’</a:t>
            </a:r>
            <a:r>
              <a:rPr lang="uk-UA" sz="2000" dirty="0" err="1" smtClean="0"/>
              <a:t>ятник</a:t>
            </a:r>
            <a:r>
              <a:rPr lang="uk-UA" sz="2000" dirty="0" smtClean="0"/>
              <a:t> Й.В.ГЕТЕ</a:t>
            </a: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344816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067128" cy="986368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ІлюстрацІЯ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оперИ</a:t>
            </a:r>
            <a:r>
              <a:rPr lang="ru-RU" sz="2000" dirty="0" smtClean="0"/>
              <a:t> </a:t>
            </a:r>
            <a:r>
              <a:rPr lang="ru-RU" sz="2000" dirty="0" smtClean="0"/>
              <a:t>«Фауст» </a:t>
            </a:r>
            <a:r>
              <a:rPr lang="ru-RU" sz="2000" dirty="0" err="1" smtClean="0"/>
              <a:t>Ш.Гуно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err="1" smtClean="0"/>
              <a:t>МефІстофель</a:t>
            </a:r>
            <a:r>
              <a:rPr lang="ru-RU" sz="2000" dirty="0" smtClean="0"/>
              <a:t>, Фауст, Маргарита</a:t>
            </a: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78488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381328"/>
            <a:ext cx="7427168" cy="36004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Поява духу землі. Малюнок </a:t>
            </a:r>
            <a:r>
              <a:rPr lang="uk-UA" sz="2000" dirty="0" err="1" smtClean="0"/>
              <a:t>й.в.гете</a:t>
            </a:r>
            <a:r>
              <a:rPr lang="uk-UA" sz="2000" dirty="0" smtClean="0"/>
              <a:t> до </a:t>
            </a:r>
            <a:r>
              <a:rPr lang="uk-UA" sz="2000" dirty="0" err="1" smtClean="0"/>
              <a:t>“фауста”</a:t>
            </a:r>
            <a:endParaRPr lang="ru-RU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6984776" cy="592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021288"/>
            <a:ext cx="2818656" cy="36004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ІЛЮСТРАЦІЯ Й.В.ГЕТЕ</a:t>
            </a:r>
            <a:endParaRPr lang="ru-RU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7416824" cy="592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093296"/>
            <a:ext cx="6275040" cy="554320"/>
          </a:xfrm>
        </p:spPr>
        <p:txBody>
          <a:bodyPr>
            <a:normAutofit fontScale="90000"/>
          </a:bodyPr>
          <a:lstStyle/>
          <a:p>
            <a:r>
              <a:rPr lang="ru-RU" sz="2000" dirty="0" err="1" smtClean="0"/>
              <a:t>МефІстофель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прОПОНУЄ</a:t>
            </a:r>
            <a:r>
              <a:rPr lang="ru-RU" sz="2000" dirty="0" smtClean="0"/>
              <a:t> </a:t>
            </a:r>
            <a:r>
              <a:rPr lang="ru-RU" sz="2000" dirty="0" smtClean="0"/>
              <a:t>свою </a:t>
            </a:r>
            <a:r>
              <a:rPr lang="ru-RU" sz="2000" dirty="0" smtClean="0"/>
              <a:t>ДОПОМОГУ </a:t>
            </a:r>
            <a:r>
              <a:rPr lang="ru-RU" sz="2000" dirty="0" smtClean="0"/>
              <a:t>Фаусту.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МАЛЮнок</a:t>
            </a:r>
            <a:r>
              <a:rPr lang="ru-RU" sz="2000" dirty="0" smtClean="0"/>
              <a:t> е.Делакруа </a:t>
            </a:r>
            <a:r>
              <a:rPr lang="ru-RU" sz="2000" dirty="0" smtClean="0"/>
              <a:t>(1828) </a:t>
            </a:r>
            <a:r>
              <a:rPr lang="ru-RU" sz="2000" dirty="0" smtClean="0"/>
              <a:t>ДО </a:t>
            </a:r>
            <a:r>
              <a:rPr lang="ru-RU" sz="2000" dirty="0" smtClean="0"/>
              <a:t>«Фаусту» </a:t>
            </a:r>
            <a:r>
              <a:rPr lang="ru-RU" sz="2000" dirty="0" err="1" smtClean="0"/>
              <a:t>Й.В.Гете</a:t>
            </a:r>
            <a:endParaRPr lang="ru-RU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3598"/>
            <a:ext cx="7776864" cy="590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093296"/>
            <a:ext cx="4186808" cy="410304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Рембрант</a:t>
            </a:r>
            <a:r>
              <a:rPr lang="ru-RU" sz="2000" dirty="0" smtClean="0"/>
              <a:t>. «Фауст» (гравюра)</a:t>
            </a:r>
            <a:endParaRPr lang="ru-RU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770485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7416824" cy="3456384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А зараз прослухайте частину </a:t>
            </a:r>
            <a:r>
              <a:rPr lang="uk-UA" sz="4000" i="1" dirty="0" err="1" smtClean="0"/>
              <a:t>“Восьмої</a:t>
            </a:r>
            <a:r>
              <a:rPr lang="uk-UA" sz="4000" i="1" dirty="0" smtClean="0"/>
              <a:t> </a:t>
            </a:r>
            <a:r>
              <a:rPr lang="uk-UA" sz="4000" i="1" dirty="0" err="1" smtClean="0"/>
              <a:t>симфонії”</a:t>
            </a:r>
            <a:r>
              <a:rPr lang="uk-UA" sz="4000" dirty="0" smtClean="0"/>
              <a:t>  Г.МАЛЯРА, ЩО БУЛА СТВОРЕНА НА ОСНОВІ ТВОРУ Й.В.ГЕТЕ “ФАУСТ”</a:t>
            </a:r>
            <a:endParaRPr lang="ru-RU" sz="4000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77</TotalTime>
  <Words>79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Образ фауста в музичному мистецтві</vt:lpstr>
      <vt:lpstr>Й.В.гете</vt:lpstr>
      <vt:lpstr>Відень. Пам’ятник Й.В.ГЕТЕ</vt:lpstr>
      <vt:lpstr>ІлюстрацІЯ ДО оперИ «Фауст» Ш.Гуно. МефІстофель, Фауст, Маргарита</vt:lpstr>
      <vt:lpstr>Поява духу землі. Малюнок й.в.гете до “фауста”</vt:lpstr>
      <vt:lpstr>ІЛЮСТРАЦІЯ Й.В.ГЕТЕ</vt:lpstr>
      <vt:lpstr>МефІстофель прОПОНУЄ свою ДОПОМОГУ Фаусту.  МАЛЮнок е.Делакруа (1828) ДО «Фаусту» Й.В.Гете</vt:lpstr>
      <vt:lpstr>Рембрант. «Фауст» (гравюра)</vt:lpstr>
      <vt:lpstr>А зараз прослухайте частину “Восьмої симфонії”  Г.МАЛЯРА, ЩО БУЛА СТВОРЕНА НА ОСНОВІ ТВОРУ Й.В.ГЕТЕ “ФАУСТ”</vt:lpstr>
      <vt:lpstr>ДЯКУЄМО ЗА УВАГУ)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2011-11-23T18:35:54Z</dcterms:created>
  <dcterms:modified xsi:type="dcterms:W3CDTF">2011-11-23T19:52:59Z</dcterms:modified>
</cp:coreProperties>
</file>