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B428D4-2FA5-48ED-9C1A-334FFC97C6D5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D43BD7-86AB-4074-98E2-BDD2440FD6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Mila </a:t>
            </a:r>
            <a:r>
              <a:rPr lang="en-US" dirty="0" err="1" smtClean="0"/>
              <a:t>Kunis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Ukrainian-born American actress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78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acting career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3816424" cy="2862318"/>
          </a:xfrm>
        </p:spPr>
      </p:pic>
      <p:sp>
        <p:nvSpPr>
          <p:cNvPr id="5" name="TextBox 4"/>
          <p:cNvSpPr txBox="1"/>
          <p:nvPr/>
        </p:nvSpPr>
        <p:spPr>
          <a:xfrm>
            <a:off x="1403648" y="32129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Acting career began in 1994 when she appeared in commercials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7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3384376" cy="2880320"/>
          </a:xfrm>
        </p:spPr>
        <p:txBody>
          <a:bodyPr>
            <a:normAutofit/>
          </a:bodyPr>
          <a:lstStyle/>
          <a:p>
            <a:r>
              <a:rPr lang="en-US" dirty="0"/>
              <a:t>nominated for "Golden Globe"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1"/>
            <a:ext cx="2088232" cy="3215877"/>
          </a:xfrm>
        </p:spPr>
      </p:pic>
    </p:spTree>
    <p:extLst>
      <p:ext uri="{BB962C8B-B14F-4D97-AF65-F5344CB8AC3E}">
        <p14:creationId xmlns:p14="http://schemas.microsoft.com/office/powerpoint/2010/main" val="219588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3960440" cy="2653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1700808"/>
            <a:ext cx="493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very successful roles in the film is: </a:t>
            </a:r>
            <a:r>
              <a:rPr lang="ru-RU" dirty="0" smtClean="0"/>
              <a:t>«</a:t>
            </a:r>
            <a:r>
              <a:rPr lang="en-US" dirty="0" smtClean="0"/>
              <a:t>Ted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96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00443"/>
            <a:ext cx="2982076" cy="4473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0443"/>
            <a:ext cx="3407496" cy="2693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29508" y="4293096"/>
            <a:ext cx="20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 last role was in the film</a:t>
            </a:r>
            <a:r>
              <a:rPr lang="ru-RU" dirty="0" smtClean="0"/>
              <a:t>:</a:t>
            </a:r>
            <a:r>
              <a:rPr lang="en-US" dirty="0" smtClean="0"/>
              <a:t> Oz the Great and Powerful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814" y="17621"/>
            <a:ext cx="11103633" cy="69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247" y="2967335"/>
            <a:ext cx="302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The end!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1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</TotalTime>
  <Words>54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Mila Kunis</vt:lpstr>
      <vt:lpstr>Start acting career</vt:lpstr>
      <vt:lpstr>nominated for "Golden Globe"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 Kunis</dc:title>
  <dc:creator>Юлия</dc:creator>
  <cp:lastModifiedBy>Юлия</cp:lastModifiedBy>
  <cp:revision>4</cp:revision>
  <dcterms:created xsi:type="dcterms:W3CDTF">2013-03-14T21:26:31Z</dcterms:created>
  <dcterms:modified xsi:type="dcterms:W3CDTF">2013-03-14T21:52:01Z</dcterms:modified>
</cp:coreProperties>
</file>