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11F2-13D9-46FD-A4C7-2F95AA09C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B7FE-7EBF-497F-A2C3-531FC3669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CD04-911D-4F12-A287-85A0243E3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AEA67-8721-419A-A933-FA51D167B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2931-14F5-4F00-A39F-C9EB2355D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694F8-8772-4671-A1F2-E149605FF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AF92A-8DA2-483D-8B92-5423B8CC0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33D0D-9B92-4921-A82A-B95F4A152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9B82-1530-40E9-BE33-7ABF226BA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F8C96-3225-4784-8BE0-874F2FCE5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D65D-ADF6-4367-9A54-B2FCAFD70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1E127-00B3-45E5-8EDD-67E749536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C712-D012-4AE0-8EAC-6ED72557B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FE6A-9AF6-4AA0-84AE-A9F065A9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D6A9-5EDD-4887-B568-82FAC8E2F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089D2-B283-402A-81F2-F52490E78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6F47-6AA0-48D0-838F-4CA87B02F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6E000-67DE-4A16-8811-7971E389E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B3589-E7B4-4B25-860B-E811CF4F1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17876-4515-4FA2-AA74-D17324AA8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45652-4B9D-4B86-B64B-9963A7893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4D916-5BE2-441E-B8B6-F3B70F88B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EFF7-A53D-4364-AACC-D40082D4B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1164-3F44-40DA-9E50-27E9B58E2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9B77-F66B-4173-BE44-CCCFD2667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47D6-E94E-4889-9CE6-233D1F102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5647D-624A-4625-B776-59C4E93CC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279C-EBE7-4457-840F-29470D36A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E8E0C-1323-472B-AB37-875625A3E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C9FD8-71D1-4EF9-8754-C1925B141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4243-63D7-4A0D-9BE6-3E11579FA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25FC-8274-4D75-A1DA-6F58BAB59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8FB5-C345-4CF5-91F5-3BCF0AC5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564C-55A8-4417-A7FE-519C7E0B2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B67D-13CB-4492-82FF-1D39240D8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005B3-EC3B-4719-AAEC-12CC2AFF4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33394-FBE0-4EA7-8C8D-32BEB59A2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6A41-D253-4E88-AA50-66919F564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00B30-3707-4261-A67E-059F4861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03160-23AE-49CA-8476-A75067C5B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19765-65FD-40C9-AA96-1C6593E74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85FE-DE61-4908-99DB-52C84925D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90BA-F3C6-4A32-9E73-55096C5B6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936B7-11EB-4F31-983B-28602337A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010FB-9295-44C3-BB3E-4285AA2C2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F348-B856-40C1-ABA6-3995574F2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629F6-FEBA-4C9B-9951-6D86A1E0E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2C4B-3379-4ABA-A787-607E1F976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6C66-41AB-47E0-9E8D-C9169C059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8B15-8733-4105-9F30-F685BBEC9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AC6DC-484D-4026-8B9B-6C0B6913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B4CDB-B0D2-4898-A57D-08F90D910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3461-DC4F-4FAF-A3B5-C7D712F23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F2D6E-EAD0-4F27-B822-CCD700F2C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00994-672A-4150-BE2A-AF7C4CBEA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DFE5B-E48E-42E3-8DD2-4D653150A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31CD4-61B8-47DC-8DD2-7D78EF4F0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244D-AF3C-405C-BEF7-5A3C6C64C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46CB5-85A6-4431-88BF-1BCE372D0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00EB1-E63C-42C6-90D3-35485D3DF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1760-0C4D-4C15-933E-C6184DCB5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DB39C-617A-4B2E-8EF0-92F76BDE0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79B20-17FF-463D-AF6B-212D22D27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7D625-A431-442C-8DD7-1D0014335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06CB-AA04-4771-80FC-4308617D5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D6669-07DA-42CC-92D6-015692DA5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64DB-2CD1-4536-A925-341FC9FDB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06A7-24C5-453E-9026-178610962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81A49-81B9-4336-A776-45BE37953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AEE8-9F4B-41C5-88F7-498C2E88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BF38C-2C35-4FE3-A1B6-BEB4E2F9D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1CC26-D777-464F-B03C-F0CF74D17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2C24-56C3-4A70-B380-9E6F4326A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8D65-D266-4A1C-AB86-6440A6611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A191-E931-4411-9AA5-D4A9250B5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8DAF-1DE5-4A07-87DD-BA25320BE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77CA-A48C-4597-8076-B88D70763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165E-BE9D-4196-9E19-37EAE6717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71E7B-83FC-432F-81D7-C8A7AC40B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E419-EF06-45EA-9C18-A61A1E9C8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79F53-816E-43FB-B04E-CE64DB190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22E1-92F9-4747-9ACD-9ABDD448E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76F-B40A-4411-835C-DDCCB95A8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864D-52CA-47B2-B314-7432A8C09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0767-9C5F-4343-A7FE-60998164B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F8BE4-8488-4B45-8157-3E98900F6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3E0C-CB5D-411D-948B-29E741481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CA9BC-C68F-4546-B667-2EE7D2B58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880F1-0F81-4E96-8C4A-20D934A35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AF83-2D2B-4303-B6A7-4C5CD1CD2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D93FB-F0E6-4DF0-92F9-5C3F02D56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1A685-B4ED-4C2B-96D7-E80178D04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08D3-56AC-43A1-99E9-1B7B84BAF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6CB4F-E77B-4E85-9997-160AEEAE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CF0E-36A5-4E0C-B55A-09A73450F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C299-A13C-4ABC-B774-72C9D7F1B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F85D4-5CF6-43B8-8448-FC24FBEAD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AC6D-B1F1-4444-872A-83733F8BC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FF42-47C4-4FF5-B664-70926B169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31B9EB-601A-4551-A7DE-F101FC0C2C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4DDB8-6DA1-4C63-B78B-7D6CCB421A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53526B-3E62-4423-8C9A-E5D8AFD9E5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06764D-5D26-4A2F-9B93-13F87623942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5A8B5F-0899-43C0-97E0-4D7315D815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10DF98-EC2C-4DF5-A2B5-78EF7D43B88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F47338-8D8A-40DF-85D3-8E7F66394D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C0C8AF-9515-4328-BE72-9DFE2C8A10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28E965-A85D-4C8F-BB4D-BF2129D247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66"/>
            <a:ext cx="9144000" cy="1643074"/>
          </a:xfrm>
        </p:spPr>
        <p:txBody>
          <a:bodyPr/>
          <a:lstStyle/>
          <a:p>
            <a:r>
              <a:rPr lang="uk-UA" sz="5400" b="1" dirty="0" err="1" smtClean="0"/>
              <a:t>Габрієль</a:t>
            </a:r>
            <a:r>
              <a:rPr lang="uk-UA" sz="5400" b="1" dirty="0" smtClean="0"/>
              <a:t> </a:t>
            </a:r>
            <a:r>
              <a:rPr lang="uk-UA" sz="5400" b="1" dirty="0" err="1" smtClean="0"/>
              <a:t>Гарсія</a:t>
            </a:r>
            <a:r>
              <a:rPr lang="uk-UA" sz="5400" b="1" dirty="0" smtClean="0"/>
              <a:t> Маркес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pic>
        <p:nvPicPr>
          <p:cNvPr id="2054" name="Picture 6" descr="&amp;Fcy;&amp;acy;&amp;jcy;&amp;lcy;:Gabriel Garcia Mar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50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00372"/>
          </a:xfrm>
        </p:spPr>
        <p:txBody>
          <a:bodyPr/>
          <a:lstStyle/>
          <a:p>
            <a:r>
              <a:rPr lang="vi-VN" b="1" dirty="0" smtClean="0"/>
              <a:t>Ґабріє́ль Хосе́ де ла Конкордія Ґарсі́я Ма́ркес</a:t>
            </a:r>
            <a:r>
              <a:rPr lang="vi-VN" dirty="0" smtClean="0"/>
              <a:t>  — колумбійський письменник-прозаїк, журналіст, видавець і політичний діяч; лауреат Нейштадтської літературної премії 1972 року, лауреат Нобелівської премії з літератури 1982 року.</a:t>
            </a:r>
            <a:endParaRPr lang="ru-RU" dirty="0"/>
          </a:p>
        </p:txBody>
      </p:sp>
      <p:pic>
        <p:nvPicPr>
          <p:cNvPr id="16386" name="Picture 2" descr="http://growth.in.ua/wp-content/uploads/2012/01/%D0%9F%D1%80%D0%BE%D1%89%D0%B0%D0%BB%D1%8C%D0%BD%D0%BE%D0%B5-%D0%BF%D0%B8%D1%81%D1%8C%D0%BC%D0%BE-%D0%93%D0%B0%D0%B1%D1%80%D0%B8%D1%8D%D0%BB%D1%8F-%D0%93%D0%B0%D1%80%D1%81%D0%B8%D0%B0-%D0%9C%D0%B0%D1%80%D0%BA%D0%B5%D1%81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8967"/>
            <a:ext cx="5000628" cy="3600453"/>
          </a:xfrm>
          <a:prstGeom prst="rect">
            <a:avLst/>
          </a:prstGeom>
          <a:noFill/>
        </p:spPr>
      </p:pic>
      <p:pic>
        <p:nvPicPr>
          <p:cNvPr id="16390" name="Picture 6" descr="http://www.buro247.ru/local/images/buro/milano1973_jpg_1334754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604" y="3133132"/>
            <a:ext cx="4062396" cy="372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Габрієль</a:t>
            </a:r>
            <a:r>
              <a:rPr lang="ru-RU" dirty="0" smtClean="0"/>
              <a:t> </a:t>
            </a:r>
            <a:r>
              <a:rPr lang="ru-RU" dirty="0" err="1" smtClean="0"/>
              <a:t>Гарсія</a:t>
            </a:r>
            <a:r>
              <a:rPr lang="ru-RU" dirty="0" smtClean="0"/>
              <a:t> Маркес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Аракатака</a:t>
            </a:r>
            <a:r>
              <a:rPr lang="ru-RU" dirty="0" smtClean="0"/>
              <a:t>, </a:t>
            </a:r>
            <a:r>
              <a:rPr lang="ru-RU" dirty="0" err="1" smtClean="0"/>
              <a:t>провінція</a:t>
            </a:r>
            <a:r>
              <a:rPr lang="ru-RU" dirty="0" smtClean="0"/>
              <a:t> Магдалена, </a:t>
            </a:r>
            <a:r>
              <a:rPr lang="ru-RU" dirty="0" err="1" smtClean="0"/>
              <a:t>Колумбія</a:t>
            </a:r>
            <a:r>
              <a:rPr lang="ru-RU" dirty="0" smtClean="0"/>
              <a:t>, жив у </a:t>
            </a:r>
            <a:r>
              <a:rPr lang="ru-RU" dirty="0" err="1" smtClean="0"/>
              <a:t>Мексиці</a:t>
            </a:r>
            <a:r>
              <a:rPr lang="ru-RU" dirty="0" smtClean="0"/>
              <a:t> та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Мехіко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дитинстві</a:t>
            </a:r>
            <a:r>
              <a:rPr lang="ru-RU" dirty="0" smtClean="0"/>
              <a:t> </a:t>
            </a:r>
            <a:r>
              <a:rPr lang="ru-RU" dirty="0" err="1" smtClean="0"/>
              <a:t>виховувався</a:t>
            </a:r>
            <a:r>
              <a:rPr lang="ru-RU" dirty="0" smtClean="0"/>
              <a:t> батьками </a:t>
            </a:r>
            <a:r>
              <a:rPr lang="ru-RU" dirty="0" err="1" smtClean="0"/>
              <a:t>матері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1940 </a:t>
            </a:r>
            <a:r>
              <a:rPr lang="ru-RU" dirty="0" err="1" smtClean="0"/>
              <a:t>році</a:t>
            </a:r>
            <a:r>
              <a:rPr lang="ru-RU" dirty="0" smtClean="0"/>
              <a:t> почав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ru-RU" dirty="0" err="1" smtClean="0"/>
              <a:t>єзуїтському</a:t>
            </a:r>
            <a:r>
              <a:rPr lang="ru-RU" dirty="0" smtClean="0"/>
              <a:t> </a:t>
            </a:r>
            <a:r>
              <a:rPr lang="ru-RU" dirty="0" err="1" smtClean="0"/>
              <a:t>коледжі</a:t>
            </a:r>
            <a:r>
              <a:rPr lang="ru-RU" dirty="0" smtClean="0"/>
              <a:t> м. </a:t>
            </a:r>
            <a:r>
              <a:rPr lang="ru-RU" dirty="0" err="1" smtClean="0"/>
              <a:t>Сіпакіра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1946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вступив у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Боготи</a:t>
            </a:r>
            <a:r>
              <a:rPr lang="ru-RU" dirty="0" smtClean="0"/>
              <a:t> на </a:t>
            </a:r>
            <a:r>
              <a:rPr lang="ru-RU" dirty="0" err="1" smtClean="0"/>
              <a:t>юридичний</a:t>
            </a:r>
            <a:r>
              <a:rPr lang="ru-RU" dirty="0" smtClean="0"/>
              <a:t> факультет.</a:t>
            </a:r>
          </a:p>
          <a:p>
            <a:endParaRPr lang="ru-RU" dirty="0"/>
          </a:p>
        </p:txBody>
      </p:sp>
      <p:pic>
        <p:nvPicPr>
          <p:cNvPr id="4" name="Picture 4" descr="&amp;Fcy;&amp;acy;&amp;jcy;&amp;lcy;:Gabriel Marquez Signa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636"/>
            <a:ext cx="6627902" cy="14848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00306"/>
          </a:xfrm>
        </p:spPr>
        <p:txBody>
          <a:bodyPr/>
          <a:lstStyle/>
          <a:p>
            <a:r>
              <a:rPr lang="ru-RU" dirty="0" smtClean="0"/>
              <a:t>З 1954 року Маркес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газеті</a:t>
            </a:r>
            <a:r>
              <a:rPr lang="ru-RU" dirty="0" smtClean="0"/>
              <a:t> «Ель </a:t>
            </a:r>
            <a:r>
              <a:rPr lang="ru-RU" dirty="0" err="1" smtClean="0"/>
              <a:t>Еспектадор</a:t>
            </a:r>
            <a:r>
              <a:rPr lang="ru-RU" dirty="0" smtClean="0"/>
              <a:t>», </a:t>
            </a:r>
            <a:r>
              <a:rPr lang="ru-RU" dirty="0" err="1" smtClean="0"/>
              <a:t>публікуючи</a:t>
            </a:r>
            <a:r>
              <a:rPr lang="ru-RU" dirty="0" smtClean="0"/>
              <a:t> </a:t>
            </a:r>
            <a:r>
              <a:rPr lang="ru-RU" dirty="0" err="1" smtClean="0"/>
              <a:t>невеличкі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рецензії</a:t>
            </a:r>
            <a:r>
              <a:rPr lang="ru-RU" dirty="0" smtClean="0"/>
              <a:t> на </a:t>
            </a:r>
            <a:r>
              <a:rPr lang="ru-RU" dirty="0" err="1" smtClean="0"/>
              <a:t>фільми</a:t>
            </a:r>
            <a:r>
              <a:rPr lang="ru-RU" dirty="0" smtClean="0"/>
              <a:t>. Як </a:t>
            </a:r>
            <a:r>
              <a:rPr lang="ru-RU" dirty="0" err="1" smtClean="0"/>
              <a:t>кореспондент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побував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Венесуелі</a:t>
            </a:r>
            <a:r>
              <a:rPr lang="ru-RU" dirty="0" smtClean="0"/>
              <a:t> та США.</a:t>
            </a:r>
            <a:endParaRPr lang="ru-RU" dirty="0"/>
          </a:p>
        </p:txBody>
      </p:sp>
      <p:pic>
        <p:nvPicPr>
          <p:cNvPr id="119810" name="Picture 2" descr="http://img.gazeta.ru/files3/429/4116429/gabri-pic452-452x452-84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3880"/>
            <a:ext cx="4714876" cy="3577882"/>
          </a:xfrm>
          <a:prstGeom prst="rect">
            <a:avLst/>
          </a:prstGeom>
          <a:noFill/>
        </p:spPr>
      </p:pic>
      <p:pic>
        <p:nvPicPr>
          <p:cNvPr id="119812" name="Picture 4" descr="http://img.dni.ru/binaries/v2_articlepic/323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08359"/>
            <a:ext cx="4357687" cy="367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572132" cy="3929065"/>
          </a:xfrm>
        </p:spPr>
        <p:txBody>
          <a:bodyPr/>
          <a:lstStyle/>
          <a:p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кореспондентською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 почав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кіносценарії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1961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Полковникові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пише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у 1962 </a:t>
            </a:r>
            <a:r>
              <a:rPr lang="ru-RU" dirty="0" err="1" smtClean="0"/>
              <a:t>році</a:t>
            </a:r>
            <a:r>
              <a:rPr lang="ru-RU" dirty="0" smtClean="0"/>
              <a:t> — роман «Лиха година»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роман «Сто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самотності</a:t>
            </a:r>
            <a:r>
              <a:rPr lang="ru-RU" dirty="0" smtClean="0"/>
              <a:t>»</a:t>
            </a:r>
            <a:r>
              <a:rPr lang="ru-RU" dirty="0"/>
              <a:t>(</a:t>
            </a:r>
            <a:r>
              <a:rPr lang="en-US" dirty="0" smtClean="0"/>
              <a:t>1967)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0834" name="Picture 2" descr="http://upload.wikimedia.org/wikipedia/ru/9/9d/100y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857620" cy="547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00306"/>
          </a:xfrm>
        </p:spPr>
        <p:txBody>
          <a:bodyPr/>
          <a:lstStyle/>
          <a:p>
            <a:r>
              <a:rPr lang="ru-RU" dirty="0" smtClean="0"/>
              <a:t>У 1982 </a:t>
            </a:r>
            <a:r>
              <a:rPr lang="ru-RU" dirty="0" err="1" smtClean="0"/>
              <a:t>році</a:t>
            </a:r>
            <a:r>
              <a:rPr lang="ru-RU" dirty="0" smtClean="0"/>
              <a:t> Маркесу </a:t>
            </a:r>
            <a:r>
              <a:rPr lang="ru-RU" dirty="0" err="1" smtClean="0"/>
              <a:t>присуджено</a:t>
            </a:r>
            <a:r>
              <a:rPr lang="ru-RU" dirty="0" smtClean="0"/>
              <a:t> 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: «за </a:t>
            </a:r>
            <a:r>
              <a:rPr lang="ru-RU" dirty="0" err="1" smtClean="0"/>
              <a:t>романи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фантазія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, </a:t>
            </a:r>
            <a:r>
              <a:rPr lang="ru-RU" dirty="0" err="1" smtClean="0"/>
              <a:t>поєднані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віддзеркалює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континенту».</a:t>
            </a:r>
            <a:endParaRPr lang="ru-RU" dirty="0"/>
          </a:p>
        </p:txBody>
      </p:sp>
      <p:pic>
        <p:nvPicPr>
          <p:cNvPr id="121858" name="Picture 2" descr="http://i56.photobucket.com/albums/g173/Labazoff/Mar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2857500" cy="3810000"/>
          </a:xfrm>
          <a:prstGeom prst="rect">
            <a:avLst/>
          </a:prstGeom>
          <a:noFill/>
        </p:spPr>
      </p:pic>
      <p:pic>
        <p:nvPicPr>
          <p:cNvPr id="121860" name="Picture 4" descr="http://demagazine.ru/wp-content/uploads/2012/03/markes.jpg"/>
          <p:cNvPicPr>
            <a:picLocks noChangeAspect="1" noChangeArrowheads="1"/>
          </p:cNvPicPr>
          <p:nvPr/>
        </p:nvPicPr>
        <p:blipFill>
          <a:blip r:embed="rId3"/>
          <a:srcRect l="10919" r="11759"/>
          <a:stretch>
            <a:fillRect/>
          </a:stretch>
        </p:blipFill>
        <p:spPr bwMode="auto">
          <a:xfrm>
            <a:off x="0" y="2786058"/>
            <a:ext cx="2761891" cy="3571870"/>
          </a:xfrm>
          <a:prstGeom prst="rect">
            <a:avLst/>
          </a:prstGeom>
          <a:noFill/>
        </p:spPr>
      </p:pic>
      <p:pic>
        <p:nvPicPr>
          <p:cNvPr id="121862" name="Picture 6" descr="http://s011.radikal.ru/i317/1103/13/0ad85d62e1b2.jpg"/>
          <p:cNvPicPr>
            <a:picLocks noChangeAspect="1" noChangeArrowheads="1"/>
          </p:cNvPicPr>
          <p:nvPr/>
        </p:nvPicPr>
        <p:blipFill>
          <a:blip r:embed="rId4"/>
          <a:srcRect l="10709"/>
          <a:stretch>
            <a:fillRect/>
          </a:stretch>
        </p:blipFill>
        <p:spPr bwMode="auto">
          <a:xfrm>
            <a:off x="5650481" y="3214686"/>
            <a:ext cx="3493519" cy="299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71678"/>
          </a:xfrm>
        </p:spPr>
        <p:txBody>
          <a:bodyPr/>
          <a:lstStyle/>
          <a:p>
            <a:r>
              <a:rPr lang="ru-RU" dirty="0" smtClean="0"/>
              <a:t>2002 року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перша книга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запланованої</a:t>
            </a:r>
            <a:r>
              <a:rPr lang="ru-RU" dirty="0" smtClean="0"/>
              <a:t> </a:t>
            </a:r>
            <a:r>
              <a:rPr lang="ru-RU" dirty="0" err="1" smtClean="0"/>
              <a:t>біографічної</a:t>
            </a:r>
            <a:r>
              <a:rPr lang="ru-RU" dirty="0" smtClean="0"/>
              <a:t> </a:t>
            </a:r>
            <a:r>
              <a:rPr lang="ru-RU" dirty="0" err="1" smtClean="0"/>
              <a:t>трилогії</a:t>
            </a:r>
            <a:r>
              <a:rPr lang="ru-RU" dirty="0" smtClean="0"/>
              <a:t> — «</a:t>
            </a:r>
            <a:r>
              <a:rPr lang="ru-RU" dirty="0" err="1" smtClean="0"/>
              <a:t>Жити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стала </a:t>
            </a:r>
            <a:r>
              <a:rPr lang="ru-RU" dirty="0" err="1" smtClean="0"/>
              <a:t>бестселером</a:t>
            </a:r>
            <a:r>
              <a:rPr lang="ru-RU" dirty="0" smtClean="0"/>
              <a:t> в </a:t>
            </a:r>
            <a:r>
              <a:rPr lang="ru-RU" dirty="0" err="1" smtClean="0"/>
              <a:t>іспаномовному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3906" name="Picture 2" descr="http://stat8.blog.ru/lr/0b1a334b219a52682b15503a68a548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2752"/>
            <a:ext cx="4572000" cy="4355691"/>
          </a:xfrm>
          <a:prstGeom prst="rect">
            <a:avLst/>
          </a:prstGeom>
          <a:noFill/>
        </p:spPr>
      </p:pic>
      <p:pic>
        <p:nvPicPr>
          <p:cNvPr id="123908" name="Picture 4" descr="http://www.pushkinlibrary.kz/nobelev/mark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85992"/>
            <a:ext cx="3428992" cy="435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23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333399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8080"/>
      </a:dk2>
      <a:lt2>
        <a:srgbClr val="003366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023</Template>
  <TotalTime>113</TotalTime>
  <Words>173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023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Габрієль Гарсія Маркес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Габрієль Гарсія Маркес</dc:title>
  <dc:creator>Olya</dc:creator>
  <cp:lastModifiedBy>Olya</cp:lastModifiedBy>
  <cp:revision>12</cp:revision>
  <dcterms:created xsi:type="dcterms:W3CDTF">2014-03-31T16:03:58Z</dcterms:created>
  <dcterms:modified xsi:type="dcterms:W3CDTF">2014-03-31T17:57:16Z</dcterms:modified>
</cp:coreProperties>
</file>