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1FE5A9-4D8F-4AFE-9F19-583DDB2A5AB4}" type="datetimeFigureOut">
              <a:rPr lang="ru-RU" smtClean="0"/>
              <a:pPr/>
              <a:t>08.12.2013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22C3A7-CCAC-4E8F-9AEB-BF2E44D1CD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714620"/>
            <a:ext cx="6357982" cy="9721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</a:t>
            </a:r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Презентація на тему:</a:t>
            </a:r>
            <a:b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«Українці козацького краю»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7335234" cy="1752600"/>
          </a:xfrm>
        </p:spPr>
        <p:txBody>
          <a:bodyPr/>
          <a:lstStyle/>
          <a:p>
            <a:pPr algn="ctr"/>
            <a:r>
              <a:rPr lang="uk-UA" i="1" dirty="0" smtClean="0"/>
              <a:t>           </a:t>
            </a:r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Підготувала студентка групи ТВ-21</a:t>
            </a:r>
          </a:p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Федорова Таісія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52656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zo2008_5_22_4_59_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788">
            <a:off x="5303393" y="4003194"/>
            <a:ext cx="3724275" cy="260985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Весільна обрядовість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526d9dc3861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785794"/>
            <a:ext cx="2428892" cy="337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26563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W-0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857232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S-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4214818"/>
            <a:ext cx="3536145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vatane_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3643314"/>
            <a:ext cx="250033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Висновки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52656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Культура українців Північного Приазов’я розвивалася у фарватері загальноімперської, однак вона перепліталася з різними національностями які поступово заповнили регіон. Без допомоги місцевого українського населення колоністам і переселенцям  важко було б пройти період соціальної адаптації, а переселенці і колоністи, в свою чергу, власним перебуванням на території Північного Приазов’я збагатили побутову культуру внесли корективи та інновації. </a:t>
            </a:r>
          </a:p>
          <a:p>
            <a:pPr algn="just">
              <a:buNone/>
            </a:pPr>
            <a:endParaRPr lang="ru-RU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>
              <a:buNone/>
            </a:pPr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 тепер нам, новій генерації, слід відповісти на питання: чи можуть сучасній багатокультурності допомогти українські традиції, чи залишаться вони тільки орнаментом, джерелом  ідей для реклами?</a:t>
            </a:r>
            <a:endParaRPr lang="ru-RU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428868"/>
            <a:ext cx="7643834" cy="11430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Дякую за увагу!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52656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Релігія як синтез культурних традицій</a:t>
            </a:r>
            <a:endParaRPr lang="ru-RU" dirty="0"/>
          </a:p>
        </p:txBody>
      </p:sp>
      <p:pic>
        <p:nvPicPr>
          <p:cNvPr id="4" name="Содержимое 3" descr="projectukraine-2012-01-11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3643338" cy="260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26563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107154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Різдвяний стіл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 descr="1327146350_didu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500174"/>
            <a:ext cx="2786082" cy="349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28794" y="635795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Народження Ісуса Христа 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4000504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500794" y="107154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РІЗДВО 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5143512"/>
            <a:ext cx="3857620" cy="13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«Добрий вечір тобі» (колядка)</a:t>
            </a:r>
          </a:p>
          <a:p>
            <a:pPr algn="ctr"/>
            <a:r>
              <a:rPr lang="uk-UA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Добрий вечір тобі, пане господарю, радуйся, </a:t>
            </a:r>
            <a:br>
              <a:rPr lang="uk-UA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Ой, радуйся, земле, Син Божий народився. </a:t>
            </a:r>
            <a:endParaRPr lang="uk-UA" sz="16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018380_53f683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857364"/>
            <a:ext cx="3000396" cy="213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Релігія як синтез культурних традицій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526563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38342089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0298" y="2928934"/>
            <a:ext cx="2957678" cy="221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572132" y="5500702"/>
            <a:ext cx="328614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Пасхального обрядового хліба, </a:t>
            </a:r>
          </a:p>
          <a:p>
            <a:pPr algn="ctr"/>
            <a:r>
              <a:rPr lang="uk-UA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Великодніх яєць, М'ясних страв, Молочних продуктів, Хрону, Солі, Вічнозеленої рослини, Вина.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 smtClean="0"/>
          </a:p>
          <a:p>
            <a:endParaRPr lang="uk-UA" dirty="0"/>
          </a:p>
        </p:txBody>
      </p:sp>
      <p:pic>
        <p:nvPicPr>
          <p:cNvPr id="14" name="Рисунок 13" descr="b6bbd-839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857364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1f98-pysank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643446"/>
            <a:ext cx="3121814" cy="207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071670" y="14287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ВЕЛИКДЕНЬ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14287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Пасхальний кошик</a:t>
            </a:r>
            <a:endParaRPr lang="uk-UA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521495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Мав складатися з</a:t>
            </a:r>
            <a:r>
              <a:rPr lang="ru-RU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Релігія як синтез культурних традицій</a:t>
            </a:r>
            <a:endParaRPr lang="ru-RU" dirty="0"/>
          </a:p>
        </p:txBody>
      </p:sp>
      <p:pic>
        <p:nvPicPr>
          <p:cNvPr id="6" name="Рисунок 5" descr="52656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8f2a4983193197de43725e9d6105553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500174"/>
            <a:ext cx="3892834" cy="259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vana_kupala4_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214818"/>
            <a:ext cx="3786214" cy="249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v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48" y="3357562"/>
            <a:ext cx="3857652" cy="271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572132" y="157161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ІВАНА КУПАЛА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200024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Головні персонажі свята - Купала та Марена, які уособлюють чоловіче (сонячне) і жіноче (водяне) божества.</a:t>
            </a:r>
            <a:endParaRPr lang="uk-UA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Релігія як синтез культурних традицій</a:t>
            </a:r>
            <a:endParaRPr lang="ru-RU" dirty="0"/>
          </a:p>
        </p:txBody>
      </p:sp>
      <p:pic>
        <p:nvPicPr>
          <p:cNvPr id="5" name="Содержимое 4" descr="gerçek-bal-nasıl-anlaşılı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071810"/>
            <a:ext cx="2357454" cy="354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26563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ig_DSC_78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08" y="3000372"/>
            <a:ext cx="2428892" cy="365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areizticigo-ziemassvetki-maskava-11-43216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571876"/>
            <a:ext cx="300039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57422" y="150017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ТРИ СПАСИ і ПОКРОВА ПРЕСВЯТОЇ БОГОРОДИЦІ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428736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Три спаси:</a:t>
            </a:r>
            <a:b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Перший або Малий</a:t>
            </a:r>
            <a:b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Яблучний</a:t>
            </a:r>
            <a:b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Горіховий або Полотняний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Побутово-традиційна культура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Содержимое 4" descr="stena-sa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26563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00364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Саман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Рисунок 10" descr="103912691_4437240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500570"/>
            <a:ext cx="2980143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545857_f7b86f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2265970"/>
            <a:ext cx="3143272" cy="238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tnografija_podill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303" y="4000504"/>
            <a:ext cx="3167085" cy="237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072198" y="150017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Внутрішній</a:t>
            </a:r>
            <a:r>
              <a:rPr lang="uk-UA" i="1" dirty="0" smtClean="0"/>
              <a:t> </a:t>
            </a:r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вигляд</a:t>
            </a:r>
            <a:r>
              <a:rPr lang="uk-UA" i="1" dirty="0" smtClean="0"/>
              <a:t> </a:t>
            </a:r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житла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1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1071546"/>
            <a:ext cx="1838433" cy="5273277"/>
          </a:xfrm>
          <a:prstGeom prst="rect">
            <a:avLst/>
          </a:prstGeom>
        </p:spPr>
      </p:pic>
      <p:pic>
        <p:nvPicPr>
          <p:cNvPr id="9" name="Рисунок 8" descr="31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357298"/>
            <a:ext cx="2357454" cy="5500702"/>
          </a:xfrm>
          <a:prstGeom prst="rect">
            <a:avLst/>
          </a:prstGeom>
        </p:spPr>
      </p:pic>
      <p:pic>
        <p:nvPicPr>
          <p:cNvPr id="6" name="Содержимое 5" descr="31 (3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1604" y="1071546"/>
            <a:ext cx="1714512" cy="50720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Народний одяг як історико-культурна спадщина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526563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571612"/>
            <a:ext cx="32648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Народна кухня як елемент побутової культури 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526563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Zarubezhn_13407205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285860"/>
            <a:ext cx="2990846" cy="29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yak-soliti-salo-po-ukrayins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4071942"/>
            <a:ext cx="3753439" cy="247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borsch_12887337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3857628"/>
            <a:ext cx="3571880" cy="267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3d41ad0663e3468c2f850af2a4ed6d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96" y="2643182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gopak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572008"/>
            <a:ext cx="3428992" cy="2143116"/>
          </a:xfrm>
          <a:prstGeom prst="rect">
            <a:avLst/>
          </a:prstGeom>
        </p:spPr>
      </p:pic>
      <p:pic>
        <p:nvPicPr>
          <p:cNvPr id="5" name="Рисунок 4" descr="бардур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4488"/>
            <a:ext cx="1857388" cy="2958062"/>
          </a:xfrm>
          <a:prstGeom prst="rect">
            <a:avLst/>
          </a:prstGeom>
        </p:spPr>
      </p:pic>
      <p:pic>
        <p:nvPicPr>
          <p:cNvPr id="7" name="Рисунок 6" descr="sopilka-im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46081">
            <a:off x="1394529" y="4683662"/>
            <a:ext cx="2930935" cy="650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Музична культура як прояв самобутнього духовного складу нації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Содержимое 3" descr="11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14480" y="1428736"/>
            <a:ext cx="2643206" cy="2643206"/>
          </a:xfrm>
        </p:spPr>
      </p:pic>
      <p:pic>
        <p:nvPicPr>
          <p:cNvPr id="6" name="Рисунок 5" descr="526563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500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43306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обза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28638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Сопілка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Бандура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428625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Народний танець “Гопак”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Рисунок 13" descr="0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46716">
            <a:off x="6954063" y="1973760"/>
            <a:ext cx="1546131" cy="17243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58148" y="1643050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Вишивка</a:t>
            </a:r>
            <a:endParaRPr lang="ru-RU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0F2EE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228</TotalTime>
  <Words>248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Презентація на тему:  «Українці козацького краю»  </vt:lpstr>
      <vt:lpstr>Релігія як синтез культурних традицій</vt:lpstr>
      <vt:lpstr>Релігія як синтез культурних традицій</vt:lpstr>
      <vt:lpstr>Релігія як синтез культурних традицій</vt:lpstr>
      <vt:lpstr>Релігія як синтез культурних традицій</vt:lpstr>
      <vt:lpstr>Побутово-традиційна культура</vt:lpstr>
      <vt:lpstr>Народний одяг як історико-культурна спадщина</vt:lpstr>
      <vt:lpstr>Народна кухня як елемент побутової культури </vt:lpstr>
      <vt:lpstr>Музична культура як прояв самобутнього духовного складу нації</vt:lpstr>
      <vt:lpstr>Весільна обрядовість   </vt:lpstr>
      <vt:lpstr>Висновки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2013-12-07T16:32:15Z</dcterms:created>
  <dcterms:modified xsi:type="dcterms:W3CDTF">2013-12-08T09:55:18Z</dcterms:modified>
</cp:coreProperties>
</file>