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2" r:id="rId5"/>
    <p:sldId id="261" r:id="rId6"/>
    <p:sldId id="259"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8"/>
    <a:srgbClr val="41B3B9"/>
    <a:srgbClr val="5D85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0"/>
  </p:normalViewPr>
  <p:slideViewPr>
    <p:cSldViewPr>
      <p:cViewPr varScale="1">
        <p:scale>
          <a:sx n="107" d="100"/>
          <a:sy n="107" d="100"/>
        </p:scale>
        <p:origin x="-109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81E59ED-3186-4E9E-80D2-5559909F57E1}" type="datetimeFigureOut">
              <a:rPr lang="ru-RU" smtClean="0"/>
              <a:t>02.03.2014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B78EFEB-9D1E-4A70-8207-A22BB88E811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1E59ED-3186-4E9E-80D2-5559909F57E1}" type="datetimeFigureOut">
              <a:rPr lang="ru-RU" smtClean="0"/>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8EFEB-9D1E-4A70-8207-A22BB88E811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1E59ED-3186-4E9E-80D2-5559909F57E1}" type="datetimeFigureOut">
              <a:rPr lang="ru-RU" smtClean="0"/>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8EFEB-9D1E-4A70-8207-A22BB88E811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1E59ED-3186-4E9E-80D2-5559909F57E1}" type="datetimeFigureOut">
              <a:rPr lang="ru-RU" smtClean="0"/>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8EFEB-9D1E-4A70-8207-A22BB88E811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81E59ED-3186-4E9E-80D2-5559909F57E1}" type="datetimeFigureOut">
              <a:rPr lang="ru-RU" smtClean="0"/>
              <a:t>02.03.2014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8EFEB-9D1E-4A70-8207-A22BB88E811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1E59ED-3186-4E9E-80D2-5559909F57E1}" type="datetimeFigureOut">
              <a:rPr lang="ru-RU" smtClean="0"/>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78EFEB-9D1E-4A70-8207-A22BB88E811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81E59ED-3186-4E9E-80D2-5559909F57E1}" type="datetimeFigureOut">
              <a:rPr lang="ru-RU" smtClean="0"/>
              <a:t>02.03.2014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78EFEB-9D1E-4A70-8207-A22BB88E811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81E59ED-3186-4E9E-80D2-5559909F57E1}" type="datetimeFigureOut">
              <a:rPr lang="ru-RU" smtClean="0"/>
              <a:t>02.03.2014</a:t>
            </a:fld>
            <a:endParaRPr lang="ru-RU"/>
          </a:p>
        </p:txBody>
      </p:sp>
      <p:sp>
        <p:nvSpPr>
          <p:cNvPr id="8" name="Номер слайда 7"/>
          <p:cNvSpPr>
            <a:spLocks noGrp="1"/>
          </p:cNvSpPr>
          <p:nvPr>
            <p:ph type="sldNum" sz="quarter" idx="11"/>
          </p:nvPr>
        </p:nvSpPr>
        <p:spPr/>
        <p:txBody>
          <a:bodyPr/>
          <a:lstStyle/>
          <a:p>
            <a:fld id="{3B78EFEB-9D1E-4A70-8207-A22BB88E811F}"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1E59ED-3186-4E9E-80D2-5559909F57E1}" type="datetimeFigureOut">
              <a:rPr lang="ru-RU" smtClean="0"/>
              <a:t>02.03.2014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78EFEB-9D1E-4A70-8207-A22BB88E811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1E59ED-3186-4E9E-80D2-5559909F57E1}" type="datetimeFigureOut">
              <a:rPr lang="ru-RU" smtClean="0"/>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3B78EFEB-9D1E-4A70-8207-A22BB88E811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681E59ED-3186-4E9E-80D2-5559909F57E1}" type="datetimeFigureOut">
              <a:rPr lang="ru-RU" smtClean="0"/>
              <a:t>02.03.2014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78EFEB-9D1E-4A70-8207-A22BB88E811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81E59ED-3186-4E9E-80D2-5559909F57E1}" type="datetimeFigureOut">
              <a:rPr lang="ru-RU" smtClean="0"/>
              <a:t>02.03.2014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B78EFEB-9D1E-4A70-8207-A22BB88E811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908720"/>
            <a:ext cx="7783016" cy="792088"/>
          </a:xfrm>
        </p:spPr>
        <p:txBody>
          <a:bodyPr>
            <a:normAutofit fontScale="90000"/>
          </a:bodyPr>
          <a:lstStyle/>
          <a:p>
            <a:pPr algn="ctr"/>
            <a:r>
              <a:rPr lang="ru-RU" i="1" dirty="0" smtClean="0"/>
              <a:t>Разрушители Легенд </a:t>
            </a:r>
            <a:endParaRPr lang="ru-RU" i="1" dirty="0"/>
          </a:p>
        </p:txBody>
      </p:sp>
      <p:pic>
        <p:nvPicPr>
          <p:cNvPr id="4" name="Рисунок 3" descr="Mythbusters_title_screen.jpg"/>
          <p:cNvPicPr>
            <a:picLocks noChangeAspect="1"/>
          </p:cNvPicPr>
          <p:nvPr/>
        </p:nvPicPr>
        <p:blipFill>
          <a:blip r:embed="rId2" cstate="print"/>
          <a:stretch>
            <a:fillRect/>
          </a:stretch>
        </p:blipFill>
        <p:spPr>
          <a:xfrm>
            <a:off x="1835696" y="1988840"/>
            <a:ext cx="5184576" cy="3312368"/>
          </a:xfrm>
          <a:prstGeom prst="rect">
            <a:avLst/>
          </a:prstGeom>
          <a:ln>
            <a:noFill/>
          </a:ln>
          <a:effectLst>
            <a:softEdge rad="112500"/>
          </a:effectLst>
        </p:spPr>
      </p:pic>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1196752"/>
            <a:ext cx="7859216" cy="4929411"/>
          </a:xfrm>
        </p:spPr>
        <p:txBody>
          <a:bodyPr>
            <a:normAutofit/>
          </a:bodyPr>
          <a:lstStyle/>
          <a:p>
            <a:r>
              <a:rPr lang="en-US" i="1" dirty="0" smtClean="0"/>
              <a:t>"</a:t>
            </a:r>
            <a:r>
              <a:rPr lang="en-US" i="1" dirty="0" err="1" smtClean="0"/>
              <a:t>MythBusters</a:t>
            </a:r>
            <a:r>
              <a:rPr lang="en-US" i="1" dirty="0" smtClean="0"/>
              <a:t>" </a:t>
            </a:r>
            <a:r>
              <a:rPr lang="en-US" i="1" dirty="0" smtClean="0"/>
              <a:t>- </a:t>
            </a:r>
            <a:r>
              <a:rPr lang="en-US" i="1" dirty="0" smtClean="0"/>
              <a:t>American popular science television program on channel Discovery Channel. Transmission are experts in special effects Jamie </a:t>
            </a:r>
            <a:r>
              <a:rPr lang="en-US" i="1" dirty="0" err="1" smtClean="0"/>
              <a:t>Hyneman</a:t>
            </a:r>
            <a:r>
              <a:rPr lang="en-US" i="1" dirty="0" smtClean="0"/>
              <a:t> and Adam Savage, using their skills and experience to experimental verification of various tales, rumors, urban legends and other creatures of popular culture. Filming the program are usually held in the San </a:t>
            </a:r>
            <a:r>
              <a:rPr lang="en-US" i="1" dirty="0" smtClean="0"/>
              <a:t>Francisco.</a:t>
            </a:r>
            <a:endParaRPr lang="ru-RU" i="1" dirty="0"/>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5013176"/>
            <a:ext cx="6766520" cy="1584176"/>
          </a:xfrm>
        </p:spPr>
        <p:txBody>
          <a:bodyPr>
            <a:noAutofit/>
          </a:bodyPr>
          <a:lstStyle/>
          <a:p>
            <a:r>
              <a:rPr lang="en-US" sz="3200" i="1" dirty="0" smtClean="0"/>
              <a:t>Jamie</a:t>
            </a:r>
            <a:r>
              <a:rPr lang="en-US" sz="3200" dirty="0" smtClean="0"/>
              <a:t> </a:t>
            </a:r>
            <a:r>
              <a:rPr lang="en-US" sz="3200" i="1" dirty="0" err="1" smtClean="0"/>
              <a:t>Hyneman</a:t>
            </a:r>
            <a:r>
              <a:rPr lang="en-US" sz="3200" dirty="0" smtClean="0"/>
              <a:t> </a:t>
            </a:r>
            <a:r>
              <a:rPr lang="en-US" sz="3200" dirty="0" smtClean="0"/>
              <a:t>      </a:t>
            </a:r>
            <a:r>
              <a:rPr lang="en-US" sz="3200" i="1" dirty="0" smtClean="0"/>
              <a:t>Adam</a:t>
            </a:r>
            <a:r>
              <a:rPr lang="en-US" sz="3200" dirty="0" smtClean="0"/>
              <a:t> </a:t>
            </a:r>
            <a:r>
              <a:rPr lang="en-US" sz="3200" i="1" dirty="0" smtClean="0"/>
              <a:t>Savage</a:t>
            </a:r>
            <a:endParaRPr lang="ru-RU" sz="3200" i="1" dirty="0"/>
          </a:p>
        </p:txBody>
      </p:sp>
      <p:pic>
        <p:nvPicPr>
          <p:cNvPr id="4" name="Содержимое 3" descr="600px-Cazadores_de_Mitos_2.jpg"/>
          <p:cNvPicPr>
            <a:picLocks noGrp="1" noChangeAspect="1"/>
          </p:cNvPicPr>
          <p:nvPr>
            <p:ph idx="4294967295"/>
          </p:nvPr>
        </p:nvPicPr>
        <p:blipFill>
          <a:blip r:embed="rId2" cstate="print"/>
          <a:stretch>
            <a:fillRect/>
          </a:stretch>
        </p:blipFill>
        <p:spPr>
          <a:xfrm>
            <a:off x="1907704" y="116632"/>
            <a:ext cx="4525963" cy="452596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ракула09.jpg"/>
          <p:cNvPicPr>
            <a:picLocks noChangeAspect="1"/>
          </p:cNvPicPr>
          <p:nvPr/>
        </p:nvPicPr>
        <p:blipFill>
          <a:blip r:embed="rId2" cstate="print"/>
          <a:stretch>
            <a:fillRect/>
          </a:stretch>
        </p:blipFill>
        <p:spPr>
          <a:xfrm>
            <a:off x="1331640" y="1052736"/>
            <a:ext cx="6918347" cy="4608512"/>
          </a:xfrm>
          <a:prstGeom prst="rect">
            <a:avLst/>
          </a:prstGeom>
          <a:ln>
            <a:noFill/>
          </a:ln>
          <a:effectLst>
            <a:outerShdw blurRad="190500" algn="tl" rotWithShape="0">
              <a:srgbClr val="000000">
                <a:alpha val="70000"/>
              </a:srgbClr>
            </a:outerShdw>
          </a:effectLst>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188641"/>
            <a:ext cx="4759424" cy="1224135"/>
          </a:xfrm>
        </p:spPr>
        <p:txBody>
          <a:bodyPr/>
          <a:lstStyle/>
          <a:p>
            <a:r>
              <a:rPr lang="en-US" i="1" dirty="0" smtClean="0"/>
              <a:t>Main</a:t>
            </a:r>
            <a:r>
              <a:rPr lang="en-US" dirty="0" smtClean="0"/>
              <a:t> </a:t>
            </a:r>
            <a:r>
              <a:rPr lang="en-US" i="1" dirty="0" smtClean="0"/>
              <a:t>assistants</a:t>
            </a:r>
            <a:endParaRPr lang="ru-RU" i="1" dirty="0"/>
          </a:p>
        </p:txBody>
      </p:sp>
      <p:sp>
        <p:nvSpPr>
          <p:cNvPr id="6" name="Текст 5"/>
          <p:cNvSpPr>
            <a:spLocks noGrp="1"/>
          </p:cNvSpPr>
          <p:nvPr>
            <p:ph type="body" idx="1"/>
          </p:nvPr>
        </p:nvSpPr>
        <p:spPr>
          <a:xfrm>
            <a:off x="323528" y="5373216"/>
            <a:ext cx="8134672" cy="792088"/>
          </a:xfrm>
        </p:spPr>
        <p:txBody>
          <a:bodyPr>
            <a:normAutofit/>
          </a:bodyPr>
          <a:lstStyle/>
          <a:p>
            <a:r>
              <a:rPr lang="en-US" sz="3200" i="1" dirty="0" smtClean="0">
                <a:solidFill>
                  <a:srgbClr val="0094C8"/>
                </a:solidFill>
              </a:rPr>
              <a:t>Grant</a:t>
            </a:r>
            <a:r>
              <a:rPr lang="en-US" sz="3200" dirty="0" smtClean="0">
                <a:solidFill>
                  <a:srgbClr val="0094C8"/>
                </a:solidFill>
              </a:rPr>
              <a:t> </a:t>
            </a:r>
            <a:r>
              <a:rPr lang="en-US" sz="3200" i="1" dirty="0" err="1" smtClean="0">
                <a:solidFill>
                  <a:srgbClr val="0094C8"/>
                </a:solidFill>
              </a:rPr>
              <a:t>Imahara</a:t>
            </a:r>
            <a:r>
              <a:rPr lang="en-US" sz="3200" dirty="0" smtClean="0">
                <a:solidFill>
                  <a:srgbClr val="0094C8"/>
                </a:solidFill>
              </a:rPr>
              <a:t>                      </a:t>
            </a:r>
            <a:r>
              <a:rPr lang="en-US" sz="3200" i="1" dirty="0" smtClean="0">
                <a:solidFill>
                  <a:srgbClr val="0094C8"/>
                </a:solidFill>
              </a:rPr>
              <a:t>Kari</a:t>
            </a:r>
            <a:r>
              <a:rPr lang="en-US" sz="3200" dirty="0" smtClean="0">
                <a:solidFill>
                  <a:srgbClr val="0094C8"/>
                </a:solidFill>
              </a:rPr>
              <a:t> </a:t>
            </a:r>
            <a:r>
              <a:rPr lang="en-US" sz="3200" i="1" dirty="0" smtClean="0">
                <a:solidFill>
                  <a:srgbClr val="0094C8"/>
                </a:solidFill>
              </a:rPr>
              <a:t>Byron</a:t>
            </a:r>
            <a:endParaRPr lang="ru-RU" sz="3200" i="1" dirty="0">
              <a:solidFill>
                <a:srgbClr val="0094C8"/>
              </a:solidFill>
            </a:endParaRPr>
          </a:p>
        </p:txBody>
      </p:sp>
      <p:pic>
        <p:nvPicPr>
          <p:cNvPr id="4" name="Рисунок 3" descr="388px-Grant_Imahara.jpg"/>
          <p:cNvPicPr>
            <a:picLocks noChangeAspect="1"/>
          </p:cNvPicPr>
          <p:nvPr/>
        </p:nvPicPr>
        <p:blipFill>
          <a:blip r:embed="rId2" cstate="print"/>
          <a:stretch>
            <a:fillRect/>
          </a:stretch>
        </p:blipFill>
        <p:spPr>
          <a:xfrm>
            <a:off x="395536" y="980728"/>
            <a:ext cx="2592288" cy="4002012"/>
          </a:xfrm>
          <a:prstGeom prst="rect">
            <a:avLst/>
          </a:prstGeom>
          <a:ln>
            <a:noFill/>
          </a:ln>
          <a:effectLst>
            <a:outerShdw blurRad="190500" algn="tl" rotWithShape="0">
              <a:srgbClr val="000000">
                <a:alpha val="70000"/>
              </a:srgbClr>
            </a:outerShdw>
          </a:effectLst>
        </p:spPr>
      </p:pic>
      <p:pic>
        <p:nvPicPr>
          <p:cNvPr id="8" name="Рисунок 7" descr="kari-byron_43156.jpg"/>
          <p:cNvPicPr>
            <a:picLocks noChangeAspect="1"/>
          </p:cNvPicPr>
          <p:nvPr/>
        </p:nvPicPr>
        <p:blipFill>
          <a:blip r:embed="rId3" cstate="print"/>
          <a:stretch>
            <a:fillRect/>
          </a:stretch>
        </p:blipFill>
        <p:spPr>
          <a:xfrm>
            <a:off x="4716016" y="1412776"/>
            <a:ext cx="3594720" cy="3594720"/>
          </a:xfrm>
          <a:prstGeom prst="rect">
            <a:avLst/>
          </a:prstGeom>
          <a:ln>
            <a:noFill/>
          </a:ln>
          <a:effectLst>
            <a:outerShdw blurRad="190500" algn="tl" rotWithShape="0">
              <a:srgbClr val="000000">
                <a:alpha val="70000"/>
              </a:srgbClr>
            </a:outerShdw>
          </a:effectLst>
        </p:spPr>
      </p:pic>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1"/>
            <a:ext cx="7344816" cy="864095"/>
          </a:xfrm>
        </p:spPr>
        <p:txBody>
          <a:bodyPr/>
          <a:lstStyle/>
          <a:p>
            <a:r>
              <a:rPr lang="en-US" i="1" dirty="0" smtClean="0"/>
              <a:t>Examples</a:t>
            </a:r>
            <a:r>
              <a:rPr lang="en-US" dirty="0" smtClean="0"/>
              <a:t> </a:t>
            </a:r>
            <a:r>
              <a:rPr lang="en-US" i="1" dirty="0" smtClean="0"/>
              <a:t>studied</a:t>
            </a:r>
            <a:r>
              <a:rPr lang="en-US" dirty="0" smtClean="0"/>
              <a:t> </a:t>
            </a:r>
            <a:r>
              <a:rPr lang="en-US" i="1" dirty="0" smtClean="0"/>
              <a:t>legends</a:t>
            </a:r>
            <a:endParaRPr lang="ru-RU" i="1" dirty="0"/>
          </a:p>
        </p:txBody>
      </p:sp>
      <p:pic>
        <p:nvPicPr>
          <p:cNvPr id="4" name="Содержимое 3" descr="212374361.jpg"/>
          <p:cNvPicPr>
            <a:picLocks noGrp="1" noChangeAspect="1"/>
          </p:cNvPicPr>
          <p:nvPr>
            <p:ph idx="4294967295"/>
          </p:nvPr>
        </p:nvPicPr>
        <p:blipFill>
          <a:blip r:embed="rId2" cstate="print"/>
          <a:stretch>
            <a:fillRect/>
          </a:stretch>
        </p:blipFill>
        <p:spPr>
          <a:xfrm>
            <a:off x="395536" y="1772816"/>
            <a:ext cx="3743325" cy="2698750"/>
          </a:xfrm>
          <a:prstGeom prst="rect">
            <a:avLst/>
          </a:prstGeom>
          <a:ln>
            <a:noFill/>
          </a:ln>
          <a:effectLst>
            <a:outerShdw blurRad="190500" algn="tl" rotWithShape="0">
              <a:srgbClr val="000000">
                <a:alpha val="70000"/>
              </a:srgbClr>
            </a:outerShdw>
          </a:effectLst>
        </p:spPr>
      </p:pic>
      <p:pic>
        <p:nvPicPr>
          <p:cNvPr id="5" name="Рисунок 4" descr="image2.jpg"/>
          <p:cNvPicPr>
            <a:picLocks noChangeAspect="1"/>
          </p:cNvPicPr>
          <p:nvPr/>
        </p:nvPicPr>
        <p:blipFill>
          <a:blip r:embed="rId3" cstate="print"/>
          <a:stretch>
            <a:fillRect/>
          </a:stretch>
        </p:blipFill>
        <p:spPr>
          <a:xfrm>
            <a:off x="4860032" y="2708920"/>
            <a:ext cx="3833862" cy="3101551"/>
          </a:xfrm>
          <a:prstGeom prst="rect">
            <a:avLst/>
          </a:prstGeom>
          <a:ln>
            <a:noFill/>
          </a:ln>
          <a:effectLst>
            <a:outerShdw blurRad="190500" algn="tl" rotWithShape="0">
              <a:srgbClr val="000000">
                <a:alpha val="70000"/>
              </a:srgbClr>
            </a:outerShdw>
          </a:effectLst>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e8655e5.jpg"/>
          <p:cNvPicPr>
            <a:picLocks noChangeAspect="1"/>
          </p:cNvPicPr>
          <p:nvPr/>
        </p:nvPicPr>
        <p:blipFill>
          <a:blip r:embed="rId2" cstate="print"/>
          <a:stretch>
            <a:fillRect/>
          </a:stretch>
        </p:blipFill>
        <p:spPr>
          <a:xfrm>
            <a:off x="323528" y="692696"/>
            <a:ext cx="3762742" cy="3035278"/>
          </a:xfrm>
          <a:prstGeom prst="rect">
            <a:avLst/>
          </a:prstGeom>
          <a:ln>
            <a:noFill/>
          </a:ln>
          <a:effectLst>
            <a:outerShdw blurRad="190500" algn="tl" rotWithShape="0">
              <a:srgbClr val="000000">
                <a:alpha val="70000"/>
              </a:srgbClr>
            </a:outerShdw>
          </a:effectLst>
        </p:spPr>
      </p:pic>
      <p:pic>
        <p:nvPicPr>
          <p:cNvPr id="5" name="Рисунок 4" descr="b8ffd645ba292a50e0dad137711b4_7D_03_mif_f06_fmt.jpg"/>
          <p:cNvPicPr>
            <a:picLocks noChangeAspect="1"/>
          </p:cNvPicPr>
          <p:nvPr/>
        </p:nvPicPr>
        <p:blipFill>
          <a:blip r:embed="rId3" cstate="print"/>
          <a:stretch>
            <a:fillRect/>
          </a:stretch>
        </p:blipFill>
        <p:spPr>
          <a:xfrm>
            <a:off x="4499992" y="3068960"/>
            <a:ext cx="4464496" cy="3396899"/>
          </a:xfrm>
          <a:prstGeom prst="rect">
            <a:avLst/>
          </a:prstGeom>
          <a:ln>
            <a:noFill/>
          </a:ln>
          <a:effectLst>
            <a:outerShdw blurRad="190500" algn="tl" rotWithShape="0">
              <a:srgbClr val="000000">
                <a:alpha val="70000"/>
              </a:srgbClr>
            </a:outerShdw>
          </a:effectLst>
        </p:spPr>
      </p:pic>
    </p:spTree>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0F0F0"/>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49</TotalTime>
  <Words>75</Words>
  <Application>Microsoft Office PowerPoint</Application>
  <PresentationFormat>Экран (4:3)</PresentationFormat>
  <Paragraphs>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Техническая</vt:lpstr>
      <vt:lpstr>Разрушители Легенд </vt:lpstr>
      <vt:lpstr>Слайд 2</vt:lpstr>
      <vt:lpstr>Jamie Hyneman       Adam Savage</vt:lpstr>
      <vt:lpstr>Слайд 4</vt:lpstr>
      <vt:lpstr>Main assistants</vt:lpstr>
      <vt:lpstr>Examples studied legends</vt:lpstr>
      <vt:lpstr>Слайд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Разрушители Легенд </dc:title>
  <dc:creator>Admin</dc:creator>
  <cp:lastModifiedBy>Admin</cp:lastModifiedBy>
  <cp:revision>5</cp:revision>
  <dcterms:created xsi:type="dcterms:W3CDTF">2014-03-02T07:15:23Z</dcterms:created>
  <dcterms:modified xsi:type="dcterms:W3CDTF">2014-03-02T08:04:30Z</dcterms:modified>
</cp:coreProperties>
</file>