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0063C4-7ED6-4CD5-81C8-9E8324D72A18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CEF150-8F05-49AD-8803-5E86704C2A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0503" y="260648"/>
            <a:ext cx="6323986" cy="2247528"/>
          </a:xfrm>
        </p:spPr>
        <p:txBody>
          <a:bodyPr>
            <a:normAutofit/>
          </a:bodyPr>
          <a:lstStyle/>
          <a:p>
            <a:r>
              <a:rPr lang="uk-UA" sz="8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Романтизм</a:t>
            </a:r>
            <a:endParaRPr lang="ru-RU" sz="8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653136"/>
            <a:ext cx="6400800" cy="1752600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Робота учениці 9 класу</a:t>
            </a:r>
          </a:p>
          <a:p>
            <a:r>
              <a:rPr lang="uk-UA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Малокобелячківської ЗОШ 1-3ст</a:t>
            </a:r>
          </a:p>
          <a:p>
            <a:r>
              <a:rPr lang="uk-UA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Піскової Лесі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51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Історія романтизму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dirty="0" smtClean="0"/>
              <a:t>На зміну класицизму наприкінці 18ст. </a:t>
            </a:r>
            <a:r>
              <a:rPr lang="uk-UA" sz="2400" dirty="0"/>
              <a:t>п</a:t>
            </a:r>
            <a:r>
              <a:rPr lang="uk-UA" sz="2400" dirty="0" smtClean="0"/>
              <a:t>риходить романтизм з його чуттєвістю, ліричністю, мрійливістю</a:t>
            </a:r>
            <a:r>
              <a:rPr lang="uk-UA" sz="2400" smtClean="0"/>
              <a:t>. </a:t>
            </a:r>
          </a:p>
          <a:p>
            <a:pPr marL="0" indent="0">
              <a:buNone/>
            </a:pPr>
            <a:r>
              <a:rPr lang="uk-UA" sz="2400" smtClean="0"/>
              <a:t>Романтизм </a:t>
            </a:r>
            <a:r>
              <a:rPr lang="uk-UA" sz="2400" dirty="0" smtClean="0"/>
              <a:t>– один із провідних напрямків у літературі та мистецтві, що виник у Німеччині. Український романтизм має багато спільного із загальноєвропейським.</a:t>
            </a:r>
          </a:p>
          <a:p>
            <a:pPr marL="0" indent="0">
              <a:buNone/>
            </a:pPr>
            <a:r>
              <a:rPr lang="uk-UA" sz="2400" dirty="0" smtClean="0"/>
              <a:t>На український романтизм істотно вплинула розгорнена боротьба за національне самовизначення.</a:t>
            </a:r>
          </a:p>
          <a:p>
            <a:pPr marL="0" indent="0">
              <a:buNone/>
            </a:pPr>
            <a:r>
              <a:rPr lang="uk-UA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50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80008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65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Романтизм</vt:lpstr>
      <vt:lpstr>      Історія романтизму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Романтизм</dc:title>
  <dc:creator>Юля</dc:creator>
  <cp:lastModifiedBy>Юля</cp:lastModifiedBy>
  <cp:revision>3</cp:revision>
  <dcterms:created xsi:type="dcterms:W3CDTF">2012-05-09T14:24:57Z</dcterms:created>
  <dcterms:modified xsi:type="dcterms:W3CDTF">2012-05-09T14:55:24Z</dcterms:modified>
</cp:coreProperties>
</file>