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751" r:id="rId3"/>
  </p:sldMasterIdLst>
  <p:sldIdLst>
    <p:sldId id="256" r:id="rId4"/>
    <p:sldId id="257" r:id="rId5"/>
    <p:sldId id="258" r:id="rId6"/>
    <p:sldId id="259" r:id="rId7"/>
    <p:sldId id="261" r:id="rId8"/>
    <p:sldId id="260" r:id="rId9"/>
    <p:sldId id="262" r:id="rId10"/>
    <p:sldId id="263" r:id="rId11"/>
    <p:sldId id="264" r:id="rId12"/>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4773150"/>
            <a:ext cx="7772400" cy="937385"/>
          </a:xfrm>
        </p:spPr>
        <p:txBody>
          <a:bodyPr/>
          <a:lstStyle>
            <a:lvl1pPr>
              <a:defRPr sz="4000"/>
            </a:lvl1pPr>
          </a:lstStyle>
          <a:p>
            <a:r>
              <a:rPr lang="en-US" dirty="0" smtClean="0"/>
              <a:t>NAME OF PRESENTATION</a:t>
            </a:r>
            <a:endParaRPr lang="en-US" dirty="0"/>
          </a:p>
        </p:txBody>
      </p:sp>
      <p:sp>
        <p:nvSpPr>
          <p:cNvPr id="3" name="Subtitle 2"/>
          <p:cNvSpPr>
            <a:spLocks noGrp="1"/>
          </p:cNvSpPr>
          <p:nvPr>
            <p:ph type="subTitle" idx="1" hasCustomPrompt="1"/>
          </p:nvPr>
        </p:nvSpPr>
        <p:spPr>
          <a:xfrm>
            <a:off x="1371600" y="5518382"/>
            <a:ext cx="6400800" cy="886949"/>
          </a:xfrm>
        </p:spPr>
        <p:txBody>
          <a:bodyPr>
            <a:normAutofit/>
          </a:bodyPr>
          <a:lstStyle>
            <a:lvl1pPr marL="0" indent="0" algn="ctr">
              <a:buNone/>
              <a:defRPr sz="2800">
                <a:solidFill>
                  <a:srgbClr val="F0F0F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Company Name</a:t>
            </a:r>
            <a:endParaRPr lang="en-US" dirty="0"/>
          </a:p>
        </p:txBody>
      </p:sp>
    </p:spTree>
    <p:extLst>
      <p:ext uri="{BB962C8B-B14F-4D97-AF65-F5344CB8AC3E}">
        <p14:creationId xmlns:p14="http://schemas.microsoft.com/office/powerpoint/2010/main" val="32921284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29EF6C49-0973-4A22-92FD-430E1B30D009}" type="datetimeFigureOut">
              <a:rPr lang="uk-UA" smtClean="0"/>
              <a:t>25.09.2013</a:t>
            </a:fld>
            <a:endParaRPr lang="uk-UA"/>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uk-UA"/>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B47B8E7A-0434-40BC-A335-9F132F7D3A64}" type="slidenum">
              <a:rPr lang="uk-UA" smtClean="0"/>
              <a:t>‹#›</a:t>
            </a:fld>
            <a:endParaRPr lang="uk-UA"/>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0936" y="2926080"/>
            <a:ext cx="5065776" cy="1691640"/>
          </a:xfrm>
        </p:spPr>
        <p:txBody>
          <a:bodyPr/>
          <a:lstStyle/>
          <a:p>
            <a:r>
              <a:rPr lang="ru-RU" smtClean="0"/>
              <a:t>Образец заголовка</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29EF6C49-0973-4A22-92FD-430E1B30D009}" type="datetimeFigureOut">
              <a:rPr lang="uk-UA" smtClean="0"/>
              <a:t>25.09.2013</a:t>
            </a:fld>
            <a:endParaRPr lang="uk-UA"/>
          </a:p>
        </p:txBody>
      </p:sp>
      <p:sp>
        <p:nvSpPr>
          <p:cNvPr id="4" name="Footer Placeholder 3"/>
          <p:cNvSpPr>
            <a:spLocks noGrp="1"/>
          </p:cNvSpPr>
          <p:nvPr>
            <p:ph type="ftr" sz="quarter" idx="11"/>
          </p:nvPr>
        </p:nvSpPr>
        <p:spPr>
          <a:xfrm rot="900000">
            <a:off x="2493721" y="6101033"/>
            <a:ext cx="3052113" cy="365125"/>
          </a:xfrm>
        </p:spPr>
        <p:txBody>
          <a:bodyPr/>
          <a:lstStyle/>
          <a:p>
            <a:endParaRPr lang="uk-UA"/>
          </a:p>
        </p:txBody>
      </p:sp>
      <p:sp>
        <p:nvSpPr>
          <p:cNvPr id="5" name="Slide Number Placeholder 4"/>
          <p:cNvSpPr>
            <a:spLocks noGrp="1"/>
          </p:cNvSpPr>
          <p:nvPr>
            <p:ph type="sldNum" sz="quarter" idx="12"/>
          </p:nvPr>
        </p:nvSpPr>
        <p:spPr>
          <a:xfrm rot="900000">
            <a:off x="1261872" y="301752"/>
            <a:ext cx="2286000" cy="365125"/>
          </a:xfrm>
        </p:spPr>
        <p:txBody>
          <a:bodyPr/>
          <a:lstStyle/>
          <a:p>
            <a:fld id="{B47B8E7A-0434-40BC-A335-9F132F7D3A64}" type="slidenum">
              <a:rPr lang="uk-UA" smtClean="0"/>
              <a:t>‹#›</a:t>
            </a:fld>
            <a:endParaRPr lang="uk-UA"/>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29EF6C49-0973-4A22-92FD-430E1B30D009}" type="datetimeFigureOut">
              <a:rPr lang="uk-UA" smtClean="0"/>
              <a:t>25.09.2013</a:t>
            </a:fld>
            <a:endParaRPr lang="uk-UA"/>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uk-UA"/>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B47B8E7A-0434-40BC-A335-9F132F7D3A64}" type="slidenum">
              <a:rPr lang="uk-UA" smtClean="0"/>
              <a:t>‹#›</a:t>
            </a:fld>
            <a:endParaRPr lang="uk-UA"/>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ru-RU" smtClean="0"/>
              <a:t>Образец заголовка</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29EF6C49-0973-4A22-92FD-430E1B30D009}" type="datetimeFigureOut">
              <a:rPr lang="uk-UA" smtClean="0"/>
              <a:t>25.09.2013</a:t>
            </a:fld>
            <a:endParaRPr lang="uk-UA"/>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uk-UA"/>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B47B8E7A-0434-40BC-A335-9F132F7D3A64}" type="slidenum">
              <a:rPr lang="uk-UA" smtClean="0"/>
              <a:t>‹#›</a:t>
            </a:fld>
            <a:endParaRPr lang="uk-UA"/>
          </a:p>
        </p:txBody>
      </p:sp>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ru-RU" smtClean="0"/>
              <a:t>Образец заголовка</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29EF6C49-0973-4A22-92FD-430E1B30D009}" type="datetimeFigureOut">
              <a:rPr lang="uk-UA" smtClean="0"/>
              <a:t>25.09.2013</a:t>
            </a:fld>
            <a:endParaRPr lang="uk-UA"/>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uk-UA"/>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B47B8E7A-0434-40BC-A335-9F132F7D3A64}" type="slidenum">
              <a:rPr lang="uk-UA" smtClean="0"/>
              <a:t>‹#›</a:t>
            </a:fld>
            <a:endParaRPr lang="uk-UA"/>
          </a:p>
        </p:txBody>
      </p:sp>
    </p:spTree>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3183882" y="4760430"/>
            <a:ext cx="5004753" cy="1299542"/>
          </a:xfrm>
        </p:spPr>
        <p:txBody>
          <a:bodyPr anchor="t"/>
          <a:lstStyle/>
          <a:p>
            <a:r>
              <a:rPr lang="ru-RU" smtClean="0"/>
              <a:t>Образец заголовка</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29EF6C49-0973-4A22-92FD-430E1B30D009}" type="datetimeFigureOut">
              <a:rPr lang="uk-UA" smtClean="0"/>
              <a:t>25.09.2013</a:t>
            </a:fld>
            <a:endParaRPr lang="uk-UA"/>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uk-UA"/>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B47B8E7A-0434-40BC-A335-9F132F7D3A64}" type="slidenum">
              <a:rPr lang="uk-UA" smtClean="0"/>
              <a:t>‹#›</a:t>
            </a:fld>
            <a:endParaRPr lang="uk-UA"/>
          </a:p>
        </p:txBody>
      </p:sp>
    </p:spTree>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29EF6C49-0973-4A22-92FD-430E1B30D009}" type="datetimeFigureOut">
              <a:rPr lang="uk-UA" smtClean="0"/>
              <a:t>25.09.2013</a:t>
            </a:fld>
            <a:endParaRPr lang="uk-UA"/>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uk-UA"/>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B47B8E7A-0434-40BC-A335-9F132F7D3A64}" type="slidenum">
              <a:rPr lang="uk-UA" smtClean="0"/>
              <a:t>‹#›</a:t>
            </a:fld>
            <a:endParaRPr lang="uk-UA"/>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Content Placeholder 2"/>
          <p:cNvSpPr>
            <a:spLocks noGrp="1"/>
          </p:cNvSpPr>
          <p:nvPr>
            <p:ph idx="1" hasCustomPrompt="1"/>
          </p:nvPr>
        </p:nvSpPr>
        <p:spPr/>
        <p:txBody>
          <a:bodyPr/>
          <a:lstStyle>
            <a:lvl1pPr marL="0" indent="0" algn="ctr">
              <a:buNone/>
              <a:defRPr/>
            </a:lvl1pPr>
          </a:lstStyle>
          <a:p>
            <a:pPr lvl="0"/>
            <a:r>
              <a:rPr lang="en-US" dirty="0" smtClean="0"/>
              <a:t>Lorem ipsum dolor sit amet, consectetur adipisicing elit, sed do eiusmod tempor incididunt ut labore et dolore magna aliqua.</a:t>
            </a:r>
            <a:endParaRPr lang="en-US" dirty="0"/>
          </a:p>
        </p:txBody>
      </p:sp>
      <p:sp>
        <p:nvSpPr>
          <p:cNvPr id="4" name="Date Placeholder 3"/>
          <p:cNvSpPr>
            <a:spLocks noGrp="1"/>
          </p:cNvSpPr>
          <p:nvPr>
            <p:ph type="dt" sz="half" idx="10"/>
          </p:nvPr>
        </p:nvSpPr>
        <p:spPr/>
        <p:txBody>
          <a:bodyPr/>
          <a:lstStyle/>
          <a:p>
            <a:fld id="{CB9EEC93-FA42-49DD-8224-52F273CF347D}" type="datetimeFigureOut">
              <a:rPr lang="en-US" smtClean="0"/>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6E1E1-C669-401D-AA2A-94F1C86131AE}" type="slidenum">
              <a:rPr lang="en-US" smtClean="0"/>
              <a:t>‹#›</a:t>
            </a:fld>
            <a:endParaRPr lang="en-US"/>
          </a:p>
        </p:txBody>
      </p:sp>
    </p:spTree>
    <p:extLst>
      <p:ext uri="{BB962C8B-B14F-4D97-AF65-F5344CB8AC3E}">
        <p14:creationId xmlns:p14="http://schemas.microsoft.com/office/powerpoint/2010/main" val="16171932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35696" y="274639"/>
            <a:ext cx="6851104" cy="1143000"/>
          </a:xfrm>
        </p:spPr>
        <p:txBody>
          <a:bodyPr/>
          <a:lstStyle>
            <a:lvl1pPr algn="l">
              <a:defRPr/>
            </a:lvl1pPr>
          </a:lstStyle>
          <a:p>
            <a:r>
              <a:rPr lang="en-US" dirty="0" smtClean="0"/>
              <a:t>Title</a:t>
            </a:r>
            <a:endParaRPr lang="en-US" dirty="0"/>
          </a:p>
        </p:txBody>
      </p:sp>
      <p:sp>
        <p:nvSpPr>
          <p:cNvPr id="3" name="Content Placeholder 2"/>
          <p:cNvSpPr>
            <a:spLocks noGrp="1"/>
          </p:cNvSpPr>
          <p:nvPr>
            <p:ph idx="1" hasCustomPrompt="1"/>
          </p:nvPr>
        </p:nvSpPr>
        <p:spPr>
          <a:xfrm>
            <a:off x="1835696" y="1600201"/>
            <a:ext cx="6851104" cy="4525963"/>
          </a:xfrm>
        </p:spPr>
        <p:txBody>
          <a:bodyPr/>
          <a:lstStyle>
            <a:lvl1pPr marL="0" indent="0">
              <a:buNone/>
              <a:defRPr/>
            </a:lvl1pPr>
          </a:lstStyle>
          <a:p>
            <a:pPr lvl="0"/>
            <a:r>
              <a:rPr lang="en-US" dirty="0" smtClean="0"/>
              <a:t>Lorem ipsum dolor sit amet, consectetur adipisicing elit, sed do eiusmod tempor incididunt ut labore et dolore magna aliqua.</a:t>
            </a:r>
            <a:endParaRPr lang="en-US" dirty="0"/>
          </a:p>
        </p:txBody>
      </p:sp>
      <p:sp>
        <p:nvSpPr>
          <p:cNvPr id="4" name="Date Placeholder 3"/>
          <p:cNvSpPr>
            <a:spLocks noGrp="1"/>
          </p:cNvSpPr>
          <p:nvPr>
            <p:ph type="dt" sz="half" idx="10"/>
          </p:nvPr>
        </p:nvSpPr>
        <p:spPr/>
        <p:txBody>
          <a:bodyPr/>
          <a:lstStyle/>
          <a:p>
            <a:fld id="{CB9EEC93-FA42-49DD-8224-52F273CF347D}" type="datetimeFigureOut">
              <a:rPr lang="en-US" smtClean="0"/>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6E1E1-C669-401D-AA2A-94F1C86131AE}" type="slidenum">
              <a:rPr lang="en-US" smtClean="0"/>
              <a:t>‹#›</a:t>
            </a:fld>
            <a:endParaRPr lang="en-US"/>
          </a:p>
        </p:txBody>
      </p:sp>
    </p:spTree>
    <p:extLst>
      <p:ext uri="{BB962C8B-B14F-4D97-AF65-F5344CB8AC3E}">
        <p14:creationId xmlns:p14="http://schemas.microsoft.com/office/powerpoint/2010/main" val="1198834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0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Content Placeholder 2"/>
          <p:cNvSpPr>
            <a:spLocks noGrp="1"/>
          </p:cNvSpPr>
          <p:nvPr>
            <p:ph idx="1" hasCustomPrompt="1"/>
          </p:nvPr>
        </p:nvSpPr>
        <p:spPr>
          <a:xfrm>
            <a:off x="457200" y="2276874"/>
            <a:ext cx="8229600" cy="3936439"/>
          </a:xfrm>
        </p:spPr>
        <p:txBody>
          <a:bodyPr/>
          <a:lstStyle>
            <a:lvl1pPr marL="0" indent="0" algn="ctr">
              <a:buNone/>
              <a:defRPr/>
            </a:lvl1pPr>
          </a:lstStyle>
          <a:p>
            <a:pPr lvl="0"/>
            <a:r>
              <a:rPr lang="en-US" dirty="0" smtClean="0"/>
              <a:t>Lorem ipsum dolor sit amet, consectetur adipisicing elit, sed do eiusmod tempor incididunt ut labore et dolore magna aliqua.</a:t>
            </a:r>
            <a:endParaRPr lang="en-US" dirty="0"/>
          </a:p>
        </p:txBody>
      </p:sp>
      <p:sp>
        <p:nvSpPr>
          <p:cNvPr id="4" name="Date Placeholder 3"/>
          <p:cNvSpPr>
            <a:spLocks noGrp="1"/>
          </p:cNvSpPr>
          <p:nvPr>
            <p:ph type="dt" sz="half" idx="10"/>
          </p:nvPr>
        </p:nvSpPr>
        <p:spPr/>
        <p:txBody>
          <a:bodyPr/>
          <a:lstStyle/>
          <a:p>
            <a:fld id="{CB9EEC93-FA42-49DD-8224-52F273CF347D}" type="datetimeFigureOut">
              <a:rPr lang="en-US" smtClean="0"/>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6E1E1-C669-401D-AA2A-94F1C86131AE}" type="slidenum">
              <a:rPr lang="en-US" smtClean="0"/>
              <a:t>‹#›</a:t>
            </a:fld>
            <a:endParaRPr lang="en-US"/>
          </a:p>
        </p:txBody>
      </p:sp>
    </p:spTree>
    <p:extLst>
      <p:ext uri="{BB962C8B-B14F-4D97-AF65-F5344CB8AC3E}">
        <p14:creationId xmlns:p14="http://schemas.microsoft.com/office/powerpoint/2010/main" val="3044727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0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Content Placeholder 2"/>
          <p:cNvSpPr>
            <a:spLocks noGrp="1"/>
          </p:cNvSpPr>
          <p:nvPr>
            <p:ph idx="1" hasCustomPrompt="1"/>
          </p:nvPr>
        </p:nvSpPr>
        <p:spPr/>
        <p:txBody>
          <a:bodyPr/>
          <a:lstStyle>
            <a:lvl1pPr marL="0" indent="0" algn="ctr">
              <a:buNone/>
              <a:defRPr/>
            </a:lvl1pPr>
          </a:lstStyle>
          <a:p>
            <a:pPr lvl="0"/>
            <a:r>
              <a:rPr lang="en-US" dirty="0" smtClean="0"/>
              <a:t>Lorem ipsum dolor sit amet, consectetur adipisicing elit, sed do eiusmod tempor incididunt ut labore et dolore magna aliqua.</a:t>
            </a:r>
            <a:endParaRPr lang="en-US" dirty="0"/>
          </a:p>
        </p:txBody>
      </p:sp>
      <p:sp>
        <p:nvSpPr>
          <p:cNvPr id="4" name="Date Placeholder 3"/>
          <p:cNvSpPr>
            <a:spLocks noGrp="1"/>
          </p:cNvSpPr>
          <p:nvPr>
            <p:ph type="dt" sz="half" idx="10"/>
          </p:nvPr>
        </p:nvSpPr>
        <p:spPr/>
        <p:txBody>
          <a:bodyPr/>
          <a:lstStyle/>
          <a:p>
            <a:fld id="{CB9EEC93-FA42-49DD-8224-52F273CF347D}" type="datetimeFigureOut">
              <a:rPr lang="en-US" smtClean="0"/>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6E1E1-C669-401D-AA2A-94F1C86131AE}" type="slidenum">
              <a:rPr lang="en-US" smtClean="0"/>
              <a:t>‹#›</a:t>
            </a:fld>
            <a:endParaRPr lang="en-US"/>
          </a:p>
        </p:txBody>
      </p:sp>
    </p:spTree>
    <p:extLst>
      <p:ext uri="{BB962C8B-B14F-4D97-AF65-F5344CB8AC3E}">
        <p14:creationId xmlns:p14="http://schemas.microsoft.com/office/powerpoint/2010/main" val="16717406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29EF6C49-0973-4A22-92FD-430E1B30D009}" type="datetimeFigureOut">
              <a:rPr lang="uk-UA" smtClean="0"/>
              <a:t>25.09.2013</a:t>
            </a:fld>
            <a:endParaRPr lang="uk-UA"/>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uk-UA"/>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B47B8E7A-0434-40BC-A335-9F132F7D3A64}" type="slidenum">
              <a:rPr lang="uk-UA" smtClean="0"/>
              <a:t>‹#›</a:t>
            </a:fld>
            <a:endParaRPr lang="uk-UA"/>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3894" y="2921988"/>
            <a:ext cx="5064953" cy="1695631"/>
          </a:xfrm>
        </p:spPr>
        <p:txBody>
          <a:bodyPr/>
          <a:lstStyle/>
          <a:p>
            <a:r>
              <a:rPr lang="ru-RU" smtClean="0"/>
              <a:t>Образец заголовка</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29EF6C49-0973-4A22-92FD-430E1B30D009}" type="datetimeFigureOut">
              <a:rPr lang="uk-UA" smtClean="0"/>
              <a:t>25.09.2013</a:t>
            </a:fld>
            <a:endParaRPr lang="uk-UA"/>
          </a:p>
        </p:txBody>
      </p:sp>
      <p:sp>
        <p:nvSpPr>
          <p:cNvPr id="5" name="Footer Placeholder 4"/>
          <p:cNvSpPr>
            <a:spLocks noGrp="1"/>
          </p:cNvSpPr>
          <p:nvPr>
            <p:ph type="ftr" sz="quarter" idx="11"/>
          </p:nvPr>
        </p:nvSpPr>
        <p:spPr>
          <a:xfrm rot="900000">
            <a:off x="3103620" y="6177546"/>
            <a:ext cx="2392237" cy="365125"/>
          </a:xfrm>
        </p:spPr>
        <p:txBody>
          <a:bodyPr/>
          <a:lstStyle/>
          <a:p>
            <a:endParaRPr lang="uk-UA"/>
          </a:p>
        </p:txBody>
      </p:sp>
      <p:sp>
        <p:nvSpPr>
          <p:cNvPr id="6" name="Slide Number Placeholder 5"/>
          <p:cNvSpPr>
            <a:spLocks noGrp="1"/>
          </p:cNvSpPr>
          <p:nvPr>
            <p:ph type="sldNum" sz="quarter" idx="12"/>
          </p:nvPr>
        </p:nvSpPr>
        <p:spPr>
          <a:xfrm rot="900000">
            <a:off x="1265370" y="300797"/>
            <a:ext cx="2287319" cy="365125"/>
          </a:xfrm>
        </p:spPr>
        <p:txBody>
          <a:bodyPr/>
          <a:lstStyle/>
          <a:p>
            <a:fld id="{B47B8E7A-0434-40BC-A335-9F132F7D3A64}" type="slidenum">
              <a:rPr lang="uk-UA" smtClean="0"/>
              <a:t>‹#›</a:t>
            </a:fld>
            <a:endParaRPr lang="uk-UA"/>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29EF6C49-0973-4A22-92FD-430E1B30D009}" type="datetimeFigureOut">
              <a:rPr lang="uk-UA" smtClean="0"/>
              <a:t>25.09.2013</a:t>
            </a:fld>
            <a:endParaRPr lang="uk-UA"/>
          </a:p>
        </p:txBody>
      </p:sp>
      <p:sp>
        <p:nvSpPr>
          <p:cNvPr id="5" name="Footer Placeholder 4"/>
          <p:cNvSpPr>
            <a:spLocks noGrp="1"/>
          </p:cNvSpPr>
          <p:nvPr>
            <p:ph type="ftr" sz="quarter" idx="11"/>
          </p:nvPr>
        </p:nvSpPr>
        <p:spPr>
          <a:xfrm rot="900000">
            <a:off x="7056965" y="3170795"/>
            <a:ext cx="1926305" cy="365125"/>
          </a:xfrm>
        </p:spPr>
        <p:txBody>
          <a:bodyPr/>
          <a:lstStyle/>
          <a:p>
            <a:endParaRPr lang="uk-UA"/>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B47B8E7A-0434-40BC-A335-9F132F7D3A64}" type="slidenum">
              <a:rPr lang="uk-UA" smtClean="0"/>
              <a:t>‹#›</a:t>
            </a:fld>
            <a:endParaRPr lang="uk-UA"/>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1893" y="2231024"/>
            <a:ext cx="4820301" cy="1436159"/>
          </a:xfrm>
        </p:spPr>
        <p:txBody>
          <a:bodyPr/>
          <a:lstStyle/>
          <a:p>
            <a:r>
              <a:rPr lang="ru-RU" smtClean="0"/>
              <a:t>Образец заголовка</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29EF6C49-0973-4A22-92FD-430E1B30D009}" type="datetimeFigureOut">
              <a:rPr lang="uk-UA" smtClean="0"/>
              <a:t>25.09.2013</a:t>
            </a:fld>
            <a:endParaRPr lang="uk-UA"/>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uk-UA"/>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B47B8E7A-0434-40BC-A335-9F132F7D3A64}" type="slidenum">
              <a:rPr lang="uk-UA" smtClean="0"/>
              <a:t>‹#›</a:t>
            </a:fld>
            <a:endParaRPr lang="uk-UA"/>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6.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bg1"/>
                </a:solidFill>
              </a:defRPr>
            </a:lvl1pPr>
          </a:lstStyle>
          <a:p>
            <a:fld id="{29EF6C49-0973-4A22-92FD-430E1B30D009}" type="datetimeFigureOut">
              <a:rPr lang="uk-UA" smtClean="0"/>
              <a:t>25.09.2013</a:t>
            </a:fld>
            <a:endParaRPr lang="uk-UA"/>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uk-UA"/>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bg1"/>
                </a:solidFill>
              </a:defRPr>
            </a:lvl1pPr>
          </a:lstStyle>
          <a:p>
            <a:fld id="{B47B8E7A-0434-40BC-A335-9F132F7D3A64}" type="slidenum">
              <a:rPr lang="uk-UA" smtClean="0"/>
              <a:t>‹#›</a:t>
            </a:fld>
            <a:endParaRPr lang="uk-UA"/>
          </a:p>
        </p:txBody>
      </p:sp>
    </p:spTree>
    <p:extLst>
      <p:ext uri="{BB962C8B-B14F-4D97-AF65-F5344CB8AC3E}">
        <p14:creationId xmlns:p14="http://schemas.microsoft.com/office/powerpoint/2010/main" val="339642708"/>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a:xfrm>
            <a:off x="457200" y="1600202"/>
            <a:ext cx="8229600" cy="452543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457200" y="6356353"/>
            <a:ext cx="2133600" cy="366183"/>
          </a:xfrm>
          <a:prstGeom prst="rect">
            <a:avLst/>
          </a:prstGeom>
        </p:spPr>
        <p:txBody>
          <a:bodyPr vert="horz" lIns="91440" tIns="45720" rIns="91440" bIns="45720" rtlCol="0" anchor="ctr"/>
          <a:lstStyle>
            <a:lvl1pPr algn="l">
              <a:defRPr sz="1200">
                <a:solidFill>
                  <a:srgbClr val="59554D"/>
                </a:solidFill>
              </a:defRPr>
            </a:lvl1pPr>
          </a:lstStyle>
          <a:p>
            <a:fld id="{3A7B065E-148A-4A4E-9EDB-B19672865833}" type="datetimeFigureOut">
              <a:rPr lang="en-US" smtClean="0"/>
              <a:pPr/>
              <a:t>9/25/2013</a:t>
            </a:fld>
            <a:endParaRPr lang="en-US"/>
          </a:p>
        </p:txBody>
      </p:sp>
      <p:sp>
        <p:nvSpPr>
          <p:cNvPr id="5" name="Footer Placeholder 4"/>
          <p:cNvSpPr>
            <a:spLocks noGrp="1"/>
          </p:cNvSpPr>
          <p:nvPr>
            <p:ph type="ftr" sz="quarter" idx="3"/>
          </p:nvPr>
        </p:nvSpPr>
        <p:spPr>
          <a:xfrm>
            <a:off x="3124200" y="6356353"/>
            <a:ext cx="2895600" cy="366183"/>
          </a:xfrm>
          <a:prstGeom prst="rect">
            <a:avLst/>
          </a:prstGeom>
        </p:spPr>
        <p:txBody>
          <a:bodyPr vert="horz" lIns="91440" tIns="45720" rIns="91440" bIns="45720" rtlCol="0" anchor="ctr"/>
          <a:lstStyle>
            <a:lvl1pPr algn="ctr">
              <a:defRPr sz="1200">
                <a:solidFill>
                  <a:srgbClr val="59554D"/>
                </a:solidFill>
              </a:defRPr>
            </a:lvl1pPr>
          </a:lstStyle>
          <a:p>
            <a:endParaRPr lang="en-US"/>
          </a:p>
        </p:txBody>
      </p:sp>
      <p:sp>
        <p:nvSpPr>
          <p:cNvPr id="6" name="Slide Number Placeholder 5"/>
          <p:cNvSpPr>
            <a:spLocks noGrp="1"/>
          </p:cNvSpPr>
          <p:nvPr>
            <p:ph type="sldNum" sz="quarter" idx="4"/>
          </p:nvPr>
        </p:nvSpPr>
        <p:spPr>
          <a:xfrm>
            <a:off x="6553200" y="6356353"/>
            <a:ext cx="2133600" cy="366183"/>
          </a:xfrm>
          <a:prstGeom prst="rect">
            <a:avLst/>
          </a:prstGeom>
        </p:spPr>
        <p:txBody>
          <a:bodyPr vert="horz" lIns="91440" tIns="45720" rIns="91440" bIns="45720" rtlCol="0" anchor="ctr"/>
          <a:lstStyle>
            <a:lvl1pPr algn="r">
              <a:defRPr sz="1200">
                <a:solidFill>
                  <a:srgbClr val="59554D"/>
                </a:solidFill>
              </a:defRPr>
            </a:lvl1pPr>
          </a:lstStyle>
          <a:p>
            <a:fld id="{FF7D4803-B550-4CCB-B99A-7D8A46A9514A}" type="slidenum">
              <a:rPr lang="en-US" smtClean="0"/>
              <a:pPr/>
              <a:t>‹#›</a:t>
            </a:fld>
            <a:endParaRPr lang="en-US"/>
          </a:p>
        </p:txBody>
      </p:sp>
    </p:spTree>
    <p:extLst>
      <p:ext uri="{BB962C8B-B14F-4D97-AF65-F5344CB8AC3E}">
        <p14:creationId xmlns:p14="http://schemas.microsoft.com/office/powerpoint/2010/main" val="249059190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59554D"/>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59554D"/>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59554D"/>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59554D"/>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59554D"/>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59554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29EF6C49-0973-4A22-92FD-430E1B30D009}" type="datetimeFigureOut">
              <a:rPr lang="uk-UA" smtClean="0"/>
              <a:t>25.09.2013</a:t>
            </a:fld>
            <a:endParaRPr lang="uk-UA"/>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B47B8E7A-0434-40BC-A335-9F132F7D3A64}" type="slidenum">
              <a:rPr lang="uk-UA" smtClean="0"/>
              <a:t>‹#›</a:t>
            </a:fld>
            <a:endParaRPr lang="uk-UA"/>
          </a:p>
        </p:txBody>
      </p:sp>
    </p:spTree>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p:timing>
    <p:tnLst>
      <p:par>
        <p:cT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sz="9600" dirty="0" smtClean="0"/>
              <a:t>Відомі </a:t>
            </a:r>
            <a:endParaRPr lang="uk-UA" sz="9600" dirty="0"/>
          </a:p>
        </p:txBody>
      </p:sp>
      <p:sp>
        <p:nvSpPr>
          <p:cNvPr id="3" name="Подзаголовок 2"/>
          <p:cNvSpPr>
            <a:spLocks noGrp="1"/>
          </p:cNvSpPr>
          <p:nvPr>
            <p:ph type="subTitle" idx="1"/>
          </p:nvPr>
        </p:nvSpPr>
        <p:spPr/>
        <p:txBody>
          <a:bodyPr>
            <a:noAutofit/>
          </a:bodyPr>
          <a:lstStyle/>
          <a:p>
            <a:r>
              <a:rPr lang="uk-UA" sz="9600" i="1" dirty="0" smtClean="0">
                <a:latin typeface="Segoe Script" pitchFamily="34" charset="0"/>
              </a:rPr>
              <a:t>ФРІКИ</a:t>
            </a:r>
            <a:endParaRPr lang="uk-UA" sz="9600" i="1" dirty="0">
              <a:latin typeface="Segoe Script" pitchFamily="34" charset="0"/>
            </a:endParaRPr>
          </a:p>
        </p:txBody>
      </p:sp>
    </p:spTree>
    <p:extLst>
      <p:ext uri="{BB962C8B-B14F-4D97-AF65-F5344CB8AC3E}">
        <p14:creationId xmlns:p14="http://schemas.microsoft.com/office/powerpoint/2010/main" val="242936621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rot="900000">
            <a:off x="1579983" y="845270"/>
            <a:ext cx="5271544" cy="1500187"/>
          </a:xfrm>
        </p:spPr>
        <p:txBody>
          <a:bodyPr>
            <a:normAutofit lnSpcReduction="10000"/>
          </a:bodyPr>
          <a:lstStyle/>
          <a:p>
            <a:r>
              <a:rPr lang="ru-RU" dirty="0"/>
              <a:t>Его зовут, </a:t>
            </a:r>
            <a:r>
              <a:rPr lang="ru-RU" dirty="0" err="1"/>
              <a:t>Bear</a:t>
            </a:r>
            <a:r>
              <a:rPr lang="ru-RU" dirty="0"/>
              <a:t>, он профессиональный </a:t>
            </a:r>
            <a:r>
              <a:rPr lang="ru-RU" dirty="0" err="1"/>
              <a:t>пирсер</a:t>
            </a:r>
            <a:r>
              <a:rPr lang="ru-RU" dirty="0"/>
              <a:t>. Обладатель самых больших в мире </a:t>
            </a:r>
            <a:r>
              <a:rPr lang="ru-RU" dirty="0" err="1"/>
              <a:t>тонелей</a:t>
            </a:r>
            <a:r>
              <a:rPr lang="ru-RU" dirty="0"/>
              <a:t>.</a:t>
            </a:r>
            <a:endParaRPr lang="uk-UA"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6262">
            <a:off x="481436" y="2601331"/>
            <a:ext cx="4968552" cy="3685009"/>
          </a:xfrm>
          <a:prstGeom prst="rect">
            <a:avLst/>
          </a:prstGeom>
          <a:ln>
            <a:noFill/>
          </a:ln>
          <a:effectLst>
            <a:softEdge rad="112500"/>
          </a:effectLst>
        </p:spPr>
      </p:pic>
    </p:spTree>
    <p:extLst>
      <p:ext uri="{BB962C8B-B14F-4D97-AF65-F5344CB8AC3E}">
        <p14:creationId xmlns:p14="http://schemas.microsoft.com/office/powerpoint/2010/main" val="50191606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885116">
            <a:off x="-262004" y="1042345"/>
            <a:ext cx="3230069" cy="3737250"/>
          </a:xfrm>
        </p:spPr>
        <p:txBody>
          <a:bodyPr>
            <a:normAutofit/>
          </a:bodyPr>
          <a:lstStyle/>
          <a:p>
            <a:r>
              <a:rPr lang="ru-RU" sz="3100" dirty="0" err="1">
                <a:effectLst/>
              </a:rPr>
              <a:t>Tribalface</a:t>
            </a:r>
            <a:r>
              <a:rPr lang="ru-RU" sz="3100" dirty="0">
                <a:effectLst/>
              </a:rPr>
              <a:t> - </a:t>
            </a:r>
            <a:r>
              <a:rPr lang="ru-RU" sz="3100" dirty="0" err="1">
                <a:effectLst/>
              </a:rPr>
              <a:t>Bruce</a:t>
            </a:r>
            <a:r>
              <a:rPr lang="ru-RU" sz="3100" dirty="0">
                <a:effectLst/>
              </a:rPr>
              <a:t> </a:t>
            </a:r>
            <a:r>
              <a:rPr lang="ru-RU" sz="3100" dirty="0" err="1">
                <a:effectLst/>
              </a:rPr>
              <a:t>Potts</a:t>
            </a:r>
            <a:r>
              <a:rPr lang="ru-RU" sz="3100" dirty="0"/>
              <a:t/>
            </a:r>
            <a:br>
              <a:rPr lang="ru-RU" sz="3100" dirty="0"/>
            </a:br>
            <a:r>
              <a:rPr lang="ru-RU" sz="3100" dirty="0">
                <a:effectLst/>
              </a:rPr>
              <a:t>Преподаватель ораторского искусства в университете </a:t>
            </a:r>
            <a:r>
              <a:rPr lang="ru-RU" sz="3100" dirty="0" err="1">
                <a:effectLst/>
              </a:rPr>
              <a:t>New</a:t>
            </a:r>
            <a:r>
              <a:rPr lang="ru-RU" sz="3100" dirty="0">
                <a:effectLst/>
              </a:rPr>
              <a:t> </a:t>
            </a:r>
            <a:r>
              <a:rPr lang="ru-RU" sz="3100" dirty="0" err="1">
                <a:effectLst/>
              </a:rPr>
              <a:t>Mexico</a:t>
            </a:r>
            <a:r>
              <a:rPr lang="ru-RU" sz="3100" dirty="0">
                <a:effectLst/>
              </a:rPr>
              <a:t>.</a:t>
            </a:r>
            <a:r>
              <a:rPr lang="ru-RU" dirty="0">
                <a:effectLst/>
              </a:rPr>
              <a:t> </a:t>
            </a:r>
            <a:endParaRPr lang="uk-UA"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889055">
            <a:off x="3476074" y="744393"/>
            <a:ext cx="5065864" cy="5534425"/>
          </a:xfrm>
          <a:prstGeom prst="rect">
            <a:avLst/>
          </a:prstGeom>
          <a:ln>
            <a:noFill/>
          </a:ln>
          <a:effectLst>
            <a:softEdge rad="112500"/>
          </a:effectLst>
        </p:spPr>
      </p:pic>
    </p:spTree>
    <p:extLst>
      <p:ext uri="{BB962C8B-B14F-4D97-AF65-F5344CB8AC3E}">
        <p14:creationId xmlns:p14="http://schemas.microsoft.com/office/powerpoint/2010/main" val="88619054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878605">
            <a:off x="78222" y="965576"/>
            <a:ext cx="2760215" cy="4680410"/>
          </a:xfrm>
        </p:spPr>
        <p:txBody>
          <a:bodyPr>
            <a:noAutofit/>
          </a:bodyPr>
          <a:lstStyle/>
          <a:p>
            <a:r>
              <a:rPr lang="ru-RU" sz="2400" dirty="0" err="1" smtClean="0">
                <a:effectLst/>
              </a:rPr>
              <a:t>Fakir</a:t>
            </a:r>
            <a:r>
              <a:rPr lang="ru-RU" sz="2400" dirty="0" smtClean="0">
                <a:effectLst/>
              </a:rPr>
              <a:t> </a:t>
            </a:r>
            <a:r>
              <a:rPr lang="ru-RU" sz="2400" dirty="0" err="1">
                <a:effectLst/>
              </a:rPr>
              <a:t>Musafar</a:t>
            </a:r>
            <a:r>
              <a:rPr lang="ru-RU" sz="2400" dirty="0">
                <a:effectLst/>
              </a:rPr>
              <a:t>. Преподаватель, учитель, писатель и, как утверждают, шаман! Из своих нынешних 78 лет, 60 посвятил выявлению границ модификации тела.</a:t>
            </a:r>
            <a:endParaRPr lang="uk-UA" sz="24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7138094">
            <a:off x="2268282" y="1857347"/>
            <a:ext cx="6974478" cy="3048446"/>
          </a:xfrm>
        </p:spPr>
      </p:pic>
    </p:spTree>
    <p:extLst>
      <p:ext uri="{BB962C8B-B14F-4D97-AF65-F5344CB8AC3E}">
        <p14:creationId xmlns:p14="http://schemas.microsoft.com/office/powerpoint/2010/main" val="412037430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873512">
            <a:off x="492628" y="1107478"/>
            <a:ext cx="2328382" cy="4869772"/>
          </a:xfrm>
        </p:spPr>
        <p:txBody>
          <a:bodyPr>
            <a:noAutofit/>
          </a:bodyPr>
          <a:lstStyle/>
          <a:p>
            <a:r>
              <a:rPr lang="ru-RU" sz="1800" dirty="0">
                <a:effectLst/>
              </a:rPr>
              <a:t>Юлия Гнусе (</a:t>
            </a:r>
            <a:r>
              <a:rPr lang="ru-RU" sz="1800" dirty="0" err="1">
                <a:effectLst/>
              </a:rPr>
              <a:t>Julia</a:t>
            </a:r>
            <a:r>
              <a:rPr lang="ru-RU" sz="1800" dirty="0">
                <a:effectLst/>
              </a:rPr>
              <a:t> </a:t>
            </a:r>
            <a:r>
              <a:rPr lang="ru-RU" sz="1800" dirty="0" err="1">
                <a:effectLst/>
              </a:rPr>
              <a:t>Gnuse</a:t>
            </a:r>
            <a:r>
              <a:rPr lang="ru-RU" sz="1800" dirty="0">
                <a:effectLst/>
              </a:rPr>
              <a:t>) родилась со страшной кожной болезнью под названием </a:t>
            </a:r>
            <a:r>
              <a:rPr lang="ru-RU" sz="1800" dirty="0" err="1">
                <a:effectLst/>
              </a:rPr>
              <a:t>porphyria</a:t>
            </a:r>
            <a:r>
              <a:rPr lang="ru-RU" sz="1800" dirty="0">
                <a:effectLst/>
              </a:rPr>
              <a:t>. Чтобы скрыть следы болезни женщине стали постепенно наносить татуировки на кожу. После 10 лет татуировок она считается самой татуированной женщиной.</a:t>
            </a:r>
            <a:endParaRPr lang="uk-UA" sz="18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915577">
            <a:off x="4301146" y="500306"/>
            <a:ext cx="3244939" cy="6037096"/>
          </a:xfrm>
        </p:spPr>
      </p:pic>
    </p:spTree>
    <p:extLst>
      <p:ext uri="{BB962C8B-B14F-4D97-AF65-F5344CB8AC3E}">
        <p14:creationId xmlns:p14="http://schemas.microsoft.com/office/powerpoint/2010/main" val="257733525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918386">
            <a:off x="403312" y="1365517"/>
            <a:ext cx="2450105" cy="4658148"/>
          </a:xfrm>
        </p:spPr>
        <p:txBody>
          <a:bodyPr>
            <a:noAutofit/>
          </a:bodyPr>
          <a:lstStyle/>
          <a:p>
            <a:r>
              <a:rPr lang="ru-RU" sz="2000" dirty="0">
                <a:effectLst/>
              </a:rPr>
              <a:t>Тело Кала </a:t>
            </a:r>
            <a:r>
              <a:rPr lang="ru-RU" sz="2000" dirty="0" err="1">
                <a:effectLst/>
              </a:rPr>
              <a:t>Каваи</a:t>
            </a:r>
            <a:r>
              <a:rPr lang="ru-RU" sz="2000" dirty="0">
                <a:effectLst/>
              </a:rPr>
              <a:t> (</a:t>
            </a:r>
            <a:r>
              <a:rPr lang="ru-RU" sz="2000" dirty="0" err="1">
                <a:effectLst/>
              </a:rPr>
              <a:t>Kala</a:t>
            </a:r>
            <a:r>
              <a:rPr lang="ru-RU" sz="2000" dirty="0">
                <a:effectLst/>
              </a:rPr>
              <a:t> </a:t>
            </a:r>
            <a:r>
              <a:rPr lang="ru-RU" sz="2000" dirty="0" err="1">
                <a:effectLst/>
              </a:rPr>
              <a:t>Kaiwi</a:t>
            </a:r>
            <a:r>
              <a:rPr lang="ru-RU" sz="2000" dirty="0">
                <a:effectLst/>
              </a:rPr>
              <a:t>) покрыто на 80% татуировками и более 70 проколами видимо в целях рекламы собственной студии на </a:t>
            </a:r>
            <a:r>
              <a:rPr lang="ru-RU" sz="2000" dirty="0" err="1">
                <a:effectLst/>
              </a:rPr>
              <a:t>Гаваях</a:t>
            </a:r>
            <a:r>
              <a:rPr lang="ru-RU" sz="2000" dirty="0">
                <a:effectLst/>
              </a:rPr>
              <a:t>. Помимо этого, у него масса </a:t>
            </a:r>
            <a:r>
              <a:rPr lang="ru-RU" sz="2000" dirty="0" err="1">
                <a:effectLst/>
              </a:rPr>
              <a:t>имплантантов</a:t>
            </a:r>
            <a:r>
              <a:rPr lang="ru-RU" sz="2000" dirty="0">
                <a:effectLst/>
              </a:rPr>
              <a:t>. Он несомненно наслаждается своим грозным видом.</a:t>
            </a:r>
            <a:endParaRPr lang="uk-UA" sz="20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907499">
            <a:off x="3871655" y="705526"/>
            <a:ext cx="3954399" cy="5355386"/>
          </a:xfrm>
        </p:spPr>
      </p:pic>
    </p:spTree>
    <p:extLst>
      <p:ext uri="{BB962C8B-B14F-4D97-AF65-F5344CB8AC3E}">
        <p14:creationId xmlns:p14="http://schemas.microsoft.com/office/powerpoint/2010/main" val="92086629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876968">
            <a:off x="50287" y="2825335"/>
            <a:ext cx="2529573" cy="3339249"/>
          </a:xfrm>
        </p:spPr>
        <p:txBody>
          <a:bodyPr>
            <a:noAutofit/>
          </a:bodyPr>
          <a:lstStyle/>
          <a:p>
            <a:r>
              <a:rPr lang="ru-RU" sz="2000" dirty="0" err="1">
                <a:effectLst/>
              </a:rPr>
              <a:t>Prince</a:t>
            </a:r>
            <a:r>
              <a:rPr lang="ru-RU" sz="2000" dirty="0">
                <a:effectLst/>
              </a:rPr>
              <a:t> </a:t>
            </a:r>
            <a:r>
              <a:rPr lang="ru-RU" sz="2000" dirty="0" err="1">
                <a:effectLst/>
              </a:rPr>
              <a:t>Albert</a:t>
            </a:r>
            <a:r>
              <a:rPr lang="ru-RU" sz="2000" dirty="0">
                <a:effectLst/>
              </a:rPr>
              <a:t>. По паспорту Джон. Сейчас ему 76 лет, у него более 500 проколов, </a:t>
            </a:r>
            <a:r>
              <a:rPr lang="ru-RU" sz="2000" dirty="0" err="1">
                <a:effectLst/>
              </a:rPr>
              <a:t>импланты</a:t>
            </a:r>
            <a:r>
              <a:rPr lang="ru-RU" sz="2000" dirty="0">
                <a:effectLst/>
              </a:rPr>
              <a:t> в руках, рожки на голове. В 45 лет он уволился из банка, где прилично зарабатывал. Сейчас живет один. Квартира похожа на бомжатник, Джон говорит, что он счастлив...</a:t>
            </a:r>
            <a:endParaRPr lang="uk-UA" sz="20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862242">
            <a:off x="3415803" y="1094278"/>
            <a:ext cx="4831088" cy="4886778"/>
          </a:xfrm>
        </p:spPr>
      </p:pic>
    </p:spTree>
    <p:extLst>
      <p:ext uri="{BB962C8B-B14F-4D97-AF65-F5344CB8AC3E}">
        <p14:creationId xmlns:p14="http://schemas.microsoft.com/office/powerpoint/2010/main" val="130671088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941026">
            <a:off x="386901" y="1427124"/>
            <a:ext cx="2326724" cy="4518540"/>
          </a:xfrm>
        </p:spPr>
        <p:txBody>
          <a:bodyPr>
            <a:noAutofit/>
          </a:bodyPr>
          <a:lstStyle/>
          <a:p>
            <a:r>
              <a:rPr lang="ru-RU" sz="2000" dirty="0" err="1">
                <a:effectLst/>
              </a:rPr>
              <a:t>Stalking</a:t>
            </a:r>
            <a:r>
              <a:rPr lang="ru-RU" sz="2000" dirty="0">
                <a:effectLst/>
              </a:rPr>
              <a:t> </a:t>
            </a:r>
            <a:r>
              <a:rPr lang="ru-RU" sz="2000" dirty="0" err="1">
                <a:effectLst/>
              </a:rPr>
              <a:t>Cat</a:t>
            </a:r>
            <a:r>
              <a:rPr lang="ru-RU" sz="2000" dirty="0">
                <a:effectLst/>
              </a:rPr>
              <a:t> - </a:t>
            </a:r>
            <a:r>
              <a:rPr lang="ru-RU" sz="2000" dirty="0" err="1">
                <a:effectLst/>
              </a:rPr>
              <a:t>Дэнис</a:t>
            </a:r>
            <a:r>
              <a:rPr lang="ru-RU" sz="2000" dirty="0">
                <a:effectLst/>
              </a:rPr>
              <a:t> </a:t>
            </a:r>
            <a:r>
              <a:rPr lang="ru-RU" sz="2000" dirty="0" err="1">
                <a:effectLst/>
              </a:rPr>
              <a:t>Авнер</a:t>
            </a:r>
            <a:r>
              <a:rPr lang="ru-RU" sz="2000" dirty="0">
                <a:effectLst/>
              </a:rPr>
              <a:t> (</a:t>
            </a:r>
            <a:r>
              <a:rPr lang="ru-RU" sz="2000" dirty="0" err="1">
                <a:effectLst/>
              </a:rPr>
              <a:t>Dennis</a:t>
            </a:r>
            <a:r>
              <a:rPr lang="ru-RU" sz="2000" dirty="0">
                <a:effectLst/>
              </a:rPr>
              <a:t> </a:t>
            </a:r>
            <a:r>
              <a:rPr lang="ru-RU" sz="2000" dirty="0" err="1">
                <a:effectLst/>
              </a:rPr>
              <a:t>Avner</a:t>
            </a:r>
            <a:r>
              <a:rPr lang="ru-RU" sz="2000" dirty="0">
                <a:effectLst/>
              </a:rPr>
              <a:t>), известный под псевдонимом “Охотящийся Кот”</a:t>
            </a:r>
            <a:r>
              <a:rPr lang="ru-RU" sz="2000" dirty="0"/>
              <a:t/>
            </a:r>
            <a:br>
              <a:rPr lang="ru-RU" sz="2000" dirty="0"/>
            </a:br>
            <a:r>
              <a:rPr lang="ru-RU" sz="2000" dirty="0">
                <a:effectLst/>
              </a:rPr>
              <a:t>Живет в маленьком городке и работает настройщиком компьютеров. Он прошёл все стадии модификации тела.</a:t>
            </a:r>
            <a:endParaRPr lang="uk-UA" sz="20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881445">
            <a:off x="3137947" y="2408784"/>
            <a:ext cx="5487669" cy="3663019"/>
          </a:xfrm>
        </p:spPr>
      </p:pic>
    </p:spTree>
    <p:extLst>
      <p:ext uri="{BB962C8B-B14F-4D97-AF65-F5344CB8AC3E}">
        <p14:creationId xmlns:p14="http://schemas.microsoft.com/office/powerpoint/2010/main" val="241009646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40018">
            <a:off x="134528" y="2561930"/>
            <a:ext cx="2439978" cy="3453615"/>
          </a:xfrm>
        </p:spPr>
        <p:txBody>
          <a:bodyPr>
            <a:noAutofit/>
          </a:bodyPr>
          <a:lstStyle/>
          <a:p>
            <a:r>
              <a:rPr lang="ru-RU" sz="2800" dirty="0" err="1">
                <a:effectLst/>
              </a:rPr>
              <a:t>Рик</a:t>
            </a:r>
            <a:r>
              <a:rPr lang="ru-RU" sz="2800" dirty="0">
                <a:effectLst/>
              </a:rPr>
              <a:t> </a:t>
            </a:r>
            <a:r>
              <a:rPr lang="ru-RU" sz="2800" dirty="0" err="1">
                <a:effectLst/>
              </a:rPr>
              <a:t>Генест</a:t>
            </a:r>
            <a:r>
              <a:rPr lang="ru-RU" sz="2800" dirty="0">
                <a:effectLst/>
              </a:rPr>
              <a:t> (</a:t>
            </a:r>
            <a:r>
              <a:rPr lang="ru-RU" sz="2800" dirty="0" err="1">
                <a:effectLst/>
              </a:rPr>
              <a:t>Rick</a:t>
            </a:r>
            <a:r>
              <a:rPr lang="ru-RU" sz="2800" dirty="0">
                <a:effectLst/>
              </a:rPr>
              <a:t> </a:t>
            </a:r>
            <a:r>
              <a:rPr lang="ru-RU" sz="2800" dirty="0" err="1">
                <a:effectLst/>
              </a:rPr>
              <a:t>Genest</a:t>
            </a:r>
            <a:r>
              <a:rPr lang="ru-RU" sz="2800" dirty="0">
                <a:effectLst/>
              </a:rPr>
              <a:t>) известен как </a:t>
            </a:r>
            <a:r>
              <a:rPr lang="ru-RU" sz="2800" dirty="0" err="1">
                <a:effectLst/>
              </a:rPr>
              <a:t>Zombie</a:t>
            </a:r>
            <a:r>
              <a:rPr lang="ru-RU" sz="2800" dirty="0"/>
              <a:t/>
            </a:r>
            <a:br>
              <a:rPr lang="ru-RU" sz="2800" dirty="0"/>
            </a:br>
            <a:r>
              <a:rPr lang="ru-RU" sz="2800" dirty="0">
                <a:effectLst/>
              </a:rPr>
              <a:t>Начал татуироваться с 16 лет в Монреале, очень даже профессионально.</a:t>
            </a:r>
            <a:endParaRPr lang="uk-UA" sz="28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894224">
            <a:off x="3422729" y="981924"/>
            <a:ext cx="4843403" cy="5167016"/>
          </a:xfrm>
        </p:spPr>
      </p:pic>
    </p:spTree>
    <p:extLst>
      <p:ext uri="{BB962C8B-B14F-4D97-AF65-F5344CB8AC3E}">
        <p14:creationId xmlns:p14="http://schemas.microsoft.com/office/powerpoint/2010/main" val="277450162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24">
  <a:themeElements>
    <a:clrScheme name="Tea PowerPoint Template © Templateswise.com">
      <a:dk1>
        <a:srgbClr val="59554D"/>
      </a:dk1>
      <a:lt1>
        <a:srgbClr val="F1F0F2"/>
      </a:lt1>
      <a:dk2>
        <a:srgbClr val="59554D"/>
      </a:dk2>
      <a:lt2>
        <a:srgbClr val="F1F0F2"/>
      </a:lt2>
      <a:accent1>
        <a:srgbClr val="BAD9D0"/>
      </a:accent1>
      <a:accent2>
        <a:srgbClr val="A69B8D"/>
      </a:accent2>
      <a:accent3>
        <a:srgbClr val="9BBB59"/>
      </a:accent3>
      <a:accent4>
        <a:srgbClr val="8064A2"/>
      </a:accent4>
      <a:accent5>
        <a:srgbClr val="4BACC6"/>
      </a:accent5>
      <a:accent6>
        <a:srgbClr val="D9D9D9"/>
      </a:accent6>
      <a:hlink>
        <a:srgbClr val="A69B8D"/>
      </a:hlink>
      <a:folHlink>
        <a:srgbClr val="BAD9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a PowerPoint Template © Templateswise.com_">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ilter">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Kilter">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Тема24</Template>
  <TotalTime>136</TotalTime>
  <Words>206</Words>
  <Application>Microsoft Office PowerPoint</Application>
  <PresentationFormat>Экран (4:3)</PresentationFormat>
  <Paragraphs>10</Paragraphs>
  <Slides>9</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9</vt:i4>
      </vt:variant>
    </vt:vector>
  </HeadingPairs>
  <TitlesOfParts>
    <vt:vector size="12" baseType="lpstr">
      <vt:lpstr>Тема24</vt:lpstr>
      <vt:lpstr>Tea PowerPoint Template © Templateswise.com_</vt:lpstr>
      <vt:lpstr>Kilter</vt:lpstr>
      <vt:lpstr>Відомі </vt:lpstr>
      <vt:lpstr>Презентация PowerPoint</vt:lpstr>
      <vt:lpstr>Tribalface - Bruce Potts Преподаватель ораторского искусства в университете New Mexico. </vt:lpstr>
      <vt:lpstr>Fakir Musafar. Преподаватель, учитель, писатель и, как утверждают, шаман! Из своих нынешних 78 лет, 60 посвятил выявлению границ модификации тела.</vt:lpstr>
      <vt:lpstr>Юлия Гнусе (Julia Gnuse) родилась со страшной кожной болезнью под названием porphyria. Чтобы скрыть следы болезни женщине стали постепенно наносить татуировки на кожу. После 10 лет татуировок она считается самой татуированной женщиной.</vt:lpstr>
      <vt:lpstr>Тело Кала Каваи (Kala Kaiwi) покрыто на 80% татуировками и более 70 проколами видимо в целях рекламы собственной студии на Гаваях. Помимо этого, у него масса имплантантов. Он несомненно наслаждается своим грозным видом.</vt:lpstr>
      <vt:lpstr>Prince Albert. По паспорту Джон. Сейчас ему 76 лет, у него более 500 проколов, импланты в руках, рожки на голове. В 45 лет он уволился из банка, где прилично зарабатывал. Сейчас живет один. Квартира похожа на бомжатник, Джон говорит, что он счастлив...</vt:lpstr>
      <vt:lpstr>Stalking Cat - Дэнис Авнер (Dennis Avner), известный под псевдонимом “Охотящийся Кот” Живет в маленьком городке и работает настройщиком компьютеров. Он прошёл все стадии модификации тела.</vt:lpstr>
      <vt:lpstr>Рик Генест (Rick Genest) известен как Zombie Начал татуироваться с 16 лет в Монреале, очень даже профессионально.</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Марго</dc:creator>
  <cp:lastModifiedBy>Марго</cp:lastModifiedBy>
  <cp:revision>4</cp:revision>
  <dcterms:created xsi:type="dcterms:W3CDTF">2013-09-25T17:16:29Z</dcterms:created>
  <dcterms:modified xsi:type="dcterms:W3CDTF">2013-09-25T19:32:57Z</dcterms:modified>
</cp:coreProperties>
</file>