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C6DC5-9752-4669-A170-018C86165868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8E0EF-CC03-43D3-95EB-278063EEDD1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8E0EF-CC03-43D3-95EB-278063EEDD1A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F1B8118-D07F-468C-AFB4-26D4ABE74BE1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4E24BB4-04D8-4EC7-9091-0A93D63231D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8118-D07F-468C-AFB4-26D4ABE74BE1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4BB4-04D8-4EC7-9091-0A93D63231D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8118-D07F-468C-AFB4-26D4ABE74BE1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4BB4-04D8-4EC7-9091-0A93D63231D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F1B8118-D07F-468C-AFB4-26D4ABE74BE1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4BB4-04D8-4EC7-9091-0A93D63231D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F1B8118-D07F-468C-AFB4-26D4ABE74BE1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4E24BB4-04D8-4EC7-9091-0A93D63231D4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F1B8118-D07F-468C-AFB4-26D4ABE74BE1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4E24BB4-04D8-4EC7-9091-0A93D63231D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F1B8118-D07F-468C-AFB4-26D4ABE74BE1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4E24BB4-04D8-4EC7-9091-0A93D63231D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8118-D07F-468C-AFB4-26D4ABE74BE1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4BB4-04D8-4EC7-9091-0A93D63231D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F1B8118-D07F-468C-AFB4-26D4ABE74BE1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4E24BB4-04D8-4EC7-9091-0A93D63231D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F1B8118-D07F-468C-AFB4-26D4ABE74BE1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4E24BB4-04D8-4EC7-9091-0A93D63231D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F1B8118-D07F-468C-AFB4-26D4ABE74BE1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4E24BB4-04D8-4EC7-9091-0A93D63231D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F1B8118-D07F-468C-AFB4-26D4ABE74BE1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4E24BB4-04D8-4EC7-9091-0A93D63231D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5830664" cy="1470025"/>
          </a:xfrm>
        </p:spPr>
        <p:txBody>
          <a:bodyPr/>
          <a:lstStyle/>
          <a:p>
            <a:r>
              <a:rPr lang="en-US" dirty="0" err="1" smtClean="0"/>
              <a:t>Brutto</a:t>
            </a:r>
            <a:r>
              <a:rPr lang="en-US" dirty="0" smtClean="0"/>
              <a:t>   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Олег\Desktop\бруто\34192dda80eaf070d0f0a49ba53ecc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8019848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229600" cy="4572000"/>
          </a:xfrm>
        </p:spPr>
        <p:txBody>
          <a:bodyPr/>
          <a:lstStyle/>
          <a:p>
            <a:r>
              <a:rPr lang="uk-UA" dirty="0" smtClean="0"/>
              <a:t>В12 вересня 2014 року вийшов перший альбом “</a:t>
            </a:r>
            <a:r>
              <a:rPr lang="en-US" dirty="0" smtClean="0"/>
              <a:t>Underdog</a:t>
            </a:r>
            <a:r>
              <a:rPr lang="uk-UA" dirty="0" smtClean="0"/>
              <a:t>”</a:t>
            </a:r>
            <a:endParaRPr lang="uk-UA" dirty="0"/>
          </a:p>
        </p:txBody>
      </p:sp>
      <p:pic>
        <p:nvPicPr>
          <p:cNvPr id="9218" name="Picture 2" descr="C:\Users\Олег\Desktop\бруто\brutto-underd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040560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04448" cy="573325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У альбом ввійшли: </a:t>
            </a:r>
          </a:p>
          <a:p>
            <a:r>
              <a:rPr lang="en-US" i="1" dirty="0" smtClean="0"/>
              <a:t>BRUTTO</a:t>
            </a:r>
            <a:r>
              <a:rPr lang="en-US" dirty="0" smtClean="0"/>
              <a:t> (1 </a:t>
            </a:r>
            <a:r>
              <a:rPr lang="uk-UA" dirty="0" smtClean="0"/>
              <a:t>вересня 2014 року)</a:t>
            </a:r>
          </a:p>
          <a:p>
            <a:r>
              <a:rPr lang="en-US" i="1" dirty="0" smtClean="0"/>
              <a:t>Underdog</a:t>
            </a:r>
            <a:r>
              <a:rPr lang="en-US" dirty="0" smtClean="0"/>
              <a:t> (9 </a:t>
            </a:r>
            <a:r>
              <a:rPr lang="uk-UA" dirty="0" smtClean="0"/>
              <a:t>вересня 2014 року)</a:t>
            </a:r>
          </a:p>
          <a:p>
            <a:r>
              <a:rPr lang="uk-UA" dirty="0" err="1" smtClean="0"/>
              <a:t>Гири</a:t>
            </a:r>
            <a:r>
              <a:rPr lang="uk-UA" dirty="0" smtClean="0"/>
              <a:t>(12 вересня 2014 року)</a:t>
            </a:r>
          </a:p>
          <a:p>
            <a:r>
              <a:rPr lang="uk-UA" dirty="0" smtClean="0"/>
              <a:t>Наша </a:t>
            </a:r>
            <a:r>
              <a:rPr lang="uk-UA" dirty="0" err="1" smtClean="0"/>
              <a:t>возьме</a:t>
            </a:r>
            <a:r>
              <a:rPr lang="uk-UA" dirty="0" smtClean="0"/>
              <a:t>(12 вересня 2014 року)</a:t>
            </a:r>
          </a:p>
          <a:p>
            <a:r>
              <a:rPr lang="uk-UA" dirty="0" err="1" smtClean="0"/>
              <a:t>Веселей</a:t>
            </a:r>
            <a:r>
              <a:rPr lang="uk-UA" dirty="0" smtClean="0"/>
              <a:t>(12 вересня 2014 року)</a:t>
            </a:r>
          </a:p>
          <a:p>
            <a:r>
              <a:rPr lang="uk-UA" dirty="0" err="1" smtClean="0"/>
              <a:t>Мяч</a:t>
            </a:r>
            <a:r>
              <a:rPr lang="uk-UA" dirty="0" smtClean="0"/>
              <a:t>(12 вересня 2014 року)</a:t>
            </a:r>
          </a:p>
          <a:p>
            <a:r>
              <a:rPr lang="en-US" dirty="0" smtClean="0"/>
              <a:t>I Get Wet(12 </a:t>
            </a:r>
            <a:r>
              <a:rPr lang="uk-UA" dirty="0" smtClean="0"/>
              <a:t>вересня 2014 року)</a:t>
            </a:r>
          </a:p>
          <a:p>
            <a:r>
              <a:rPr lang="uk-UA" dirty="0" err="1" smtClean="0"/>
              <a:t>Гарэза</a:t>
            </a:r>
            <a:r>
              <a:rPr lang="uk-UA" dirty="0" smtClean="0"/>
              <a:t>(12 вересня 2014 року)</a:t>
            </a:r>
          </a:p>
          <a:p>
            <a:r>
              <a:rPr lang="uk-UA" dirty="0" err="1" smtClean="0"/>
              <a:t>Регби</a:t>
            </a:r>
            <a:r>
              <a:rPr lang="uk-UA" dirty="0" smtClean="0"/>
              <a:t>(12 вересня 2014 року)</a:t>
            </a:r>
          </a:p>
          <a:p>
            <a:r>
              <a:rPr lang="en-US" dirty="0" smtClean="0"/>
              <a:t>The Chauffeur(12 </a:t>
            </a:r>
            <a:r>
              <a:rPr lang="uk-UA" dirty="0" smtClean="0"/>
              <a:t>вересня 2014 року)</a:t>
            </a:r>
          </a:p>
          <a:p>
            <a:r>
              <a:rPr lang="uk-UA" dirty="0" smtClean="0"/>
              <a:t>Дворняги(12 вересня 2014 року)</a:t>
            </a:r>
          </a:p>
          <a:p>
            <a:r>
              <a:rPr lang="uk-UA" dirty="0" smtClean="0"/>
              <a:t>Труд(12 вересня 2014 року)</a:t>
            </a:r>
          </a:p>
          <a:p>
            <a:endParaRPr lang="uk-UA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88640"/>
            <a:ext cx="8229600" cy="4572000"/>
          </a:xfrm>
        </p:spPr>
        <p:txBody>
          <a:bodyPr/>
          <a:lstStyle/>
          <a:p>
            <a:r>
              <a:rPr lang="uk-UA" dirty="0" smtClean="0"/>
              <a:t>Група ще не давала концерту , але вже спланований великий тур групи!!</a:t>
            </a:r>
            <a:endParaRPr lang="uk-UA" dirty="0"/>
          </a:p>
        </p:txBody>
      </p:sp>
      <p:pic>
        <p:nvPicPr>
          <p:cNvPr id="10242" name="Picture 2" descr="C:\Users\Олег\Desktop\бруто\3b78ffxq-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04900"/>
            <a:ext cx="4181475" cy="57531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C:\Users\Олег\Desktop\бруто\7askvpel8z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404664"/>
            <a:ext cx="8417967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 descr="C:\Users\Олег\Desktop\бруто\yc_hy7flpl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764704"/>
            <a:ext cx="8310045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72000"/>
          </a:xfrm>
        </p:spPr>
        <p:txBody>
          <a:bodyPr/>
          <a:lstStyle/>
          <a:p>
            <a:r>
              <a:rPr lang="uk-UA" dirty="0" smtClean="0"/>
              <a:t>Зйомки кліпу </a:t>
            </a:r>
            <a:r>
              <a:rPr lang="uk-UA" dirty="0" err="1" smtClean="0"/>
              <a:t>“Дворняги”</a:t>
            </a:r>
            <a:endParaRPr lang="uk-UA" dirty="0"/>
          </a:p>
        </p:txBody>
      </p:sp>
      <p:pic>
        <p:nvPicPr>
          <p:cNvPr id="13314" name="Picture 2" descr="C:\Users\Олег\Desktop\бруто\2B9pLK0Qe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670800" cy="50419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5344360"/>
            <a:ext cx="3610744" cy="1513640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14338" name="Picture 2" descr="C:\Users\Олег\Desktop\бруто\5xxNMO6bM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754"/>
            <a:ext cx="5976664" cy="522463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399032"/>
          </a:xfrm>
        </p:spPr>
        <p:txBody>
          <a:bodyPr/>
          <a:lstStyle/>
          <a:p>
            <a:r>
              <a:rPr lang="uk-UA" dirty="0" smtClean="0"/>
              <a:t>Історія створення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229600" cy="4572000"/>
          </a:xfrm>
        </p:spPr>
        <p:txBody>
          <a:bodyPr/>
          <a:lstStyle/>
          <a:p>
            <a:r>
              <a:rPr lang="ru-RU" b="1" dirty="0" smtClean="0"/>
              <a:t>BRUTTO</a:t>
            </a:r>
            <a:r>
              <a:rPr lang="ru-RU" dirty="0" smtClean="0"/>
              <a:t> — панк-рок-гурт </a:t>
            </a:r>
            <a:r>
              <a:rPr lang="ru-RU" dirty="0" err="1" smtClean="0"/>
              <a:t>колишнього</a:t>
            </a:r>
            <a:r>
              <a:rPr lang="ru-RU" dirty="0" smtClean="0"/>
              <a:t> </a:t>
            </a:r>
            <a:r>
              <a:rPr lang="ru-RU" dirty="0" err="1" smtClean="0"/>
              <a:t>вокаліста</a:t>
            </a:r>
            <a:r>
              <a:rPr lang="ru-RU" dirty="0" smtClean="0"/>
              <a:t> гурту «Ляпис Трубецкой» </a:t>
            </a:r>
            <a:r>
              <a:rPr lang="ru-RU" dirty="0" err="1" smtClean="0"/>
              <a:t>Сергія</a:t>
            </a:r>
            <a:r>
              <a:rPr lang="ru-RU" dirty="0" smtClean="0"/>
              <a:t> </a:t>
            </a:r>
            <a:r>
              <a:rPr lang="ru-RU" dirty="0" err="1" smtClean="0"/>
              <a:t>Міхалка</a:t>
            </a:r>
            <a:r>
              <a:rPr lang="ru-RU" dirty="0" smtClean="0"/>
              <a:t>, </a:t>
            </a:r>
            <a:r>
              <a:rPr lang="ru-RU" dirty="0" err="1" smtClean="0"/>
              <a:t>заснована</a:t>
            </a:r>
            <a:r>
              <a:rPr lang="ru-RU" dirty="0" smtClean="0"/>
              <a:t> ним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припинення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колективу</a:t>
            </a:r>
            <a:r>
              <a:rPr lang="ru-RU" dirty="0" smtClean="0"/>
              <a:t> «Ляпис Трубецкой». Про </a:t>
            </a:r>
            <a:r>
              <a:rPr lang="ru-RU" dirty="0" err="1" smtClean="0"/>
              <a:t>створення</a:t>
            </a:r>
            <a:r>
              <a:rPr lang="ru-RU" dirty="0" smtClean="0"/>
              <a:t> проекту </a:t>
            </a:r>
            <a:r>
              <a:rPr lang="ru-RU" dirty="0" err="1" smtClean="0"/>
              <a:t>оголошено</a:t>
            </a:r>
            <a:r>
              <a:rPr lang="ru-RU" dirty="0" smtClean="0"/>
              <a:t> 1 </a:t>
            </a:r>
            <a:r>
              <a:rPr lang="ru-RU" dirty="0" err="1" smtClean="0"/>
              <a:t>вересня</a:t>
            </a:r>
            <a:r>
              <a:rPr lang="ru-RU" dirty="0" smtClean="0"/>
              <a:t> </a:t>
            </a:r>
            <a:r>
              <a:rPr lang="ru-RU" u="sng" dirty="0" smtClean="0"/>
              <a:t>2014</a:t>
            </a:r>
            <a:r>
              <a:rPr lang="ru-RU" dirty="0" smtClean="0"/>
              <a:t> року</a:t>
            </a:r>
            <a:endParaRPr lang="uk-UA" dirty="0"/>
          </a:p>
        </p:txBody>
      </p:sp>
      <p:pic>
        <p:nvPicPr>
          <p:cNvPr id="2050" name="Picture 2" descr="C:\Users\Олег\Desktop\бруто\lyap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7920880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Склад гурту на момент </a:t>
            </a:r>
            <a:r>
              <a:rPr lang="ru-RU" dirty="0" err="1" smtClean="0"/>
              <a:t>заснування</a:t>
            </a:r>
            <a:r>
              <a:rPr lang="ru-RU" dirty="0" smtClean="0"/>
              <a:t> остаточно не </a:t>
            </a:r>
            <a:r>
              <a:rPr lang="ru-RU" dirty="0" err="1" smtClean="0"/>
              <a:t>сформований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відомо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до складу нового гурту не </a:t>
            </a:r>
            <a:r>
              <a:rPr lang="ru-RU" dirty="0" err="1" smtClean="0"/>
              <a:t>ввійшли</a:t>
            </a:r>
            <a:r>
              <a:rPr lang="ru-RU" dirty="0" smtClean="0"/>
              <a:t> три </a:t>
            </a:r>
            <a:r>
              <a:rPr lang="ru-RU" dirty="0" err="1" smtClean="0"/>
              <a:t>колишніх</a:t>
            </a:r>
            <a:r>
              <a:rPr lang="ru-RU" dirty="0" smtClean="0"/>
              <a:t> </a:t>
            </a:r>
            <a:r>
              <a:rPr lang="ru-RU" dirty="0" err="1" smtClean="0"/>
              <a:t>учасники</a:t>
            </a:r>
            <a:r>
              <a:rPr lang="ru-RU" dirty="0" smtClean="0"/>
              <a:t> </a:t>
            </a:r>
            <a:r>
              <a:rPr lang="ru-RU" dirty="0" err="1" smtClean="0"/>
              <a:t>колективу</a:t>
            </a:r>
            <a:r>
              <a:rPr lang="ru-RU" dirty="0" smtClean="0"/>
              <a:t> Ляпис Трубецкой — </a:t>
            </a:r>
            <a:r>
              <a:rPr lang="ru-RU" dirty="0" err="1" smtClean="0"/>
              <a:t>вокалістПавло</a:t>
            </a:r>
            <a:r>
              <a:rPr lang="ru-RU" dirty="0" smtClean="0"/>
              <a:t> </a:t>
            </a:r>
            <a:r>
              <a:rPr lang="ru-RU" dirty="0" err="1" smtClean="0"/>
              <a:t>Булатніков</a:t>
            </a:r>
            <a:r>
              <a:rPr lang="ru-RU" dirty="0" smtClean="0"/>
              <a:t>, </a:t>
            </a:r>
            <a:r>
              <a:rPr lang="ru-RU" dirty="0" err="1" smtClean="0"/>
              <a:t>гітарист</a:t>
            </a:r>
            <a:r>
              <a:rPr lang="ru-RU" dirty="0" smtClean="0"/>
              <a:t> Руслан </a:t>
            </a:r>
            <a:r>
              <a:rPr lang="ru-RU" dirty="0" err="1" smtClean="0"/>
              <a:t>Владико</a:t>
            </a:r>
            <a:r>
              <a:rPr lang="ru-RU" dirty="0" smtClean="0"/>
              <a:t> та барабанщик </a:t>
            </a:r>
            <a:r>
              <a:rPr lang="ru-RU" dirty="0" err="1" smtClean="0"/>
              <a:t>Олександр</a:t>
            </a:r>
            <a:r>
              <a:rPr lang="ru-RU" dirty="0" smtClean="0"/>
              <a:t> так як </a:t>
            </a:r>
            <a:r>
              <a:rPr lang="ru-RU" dirty="0" err="1" smtClean="0"/>
              <a:t>зайняті</a:t>
            </a:r>
            <a:r>
              <a:rPr lang="ru-RU" dirty="0" smtClean="0"/>
              <a:t> </a:t>
            </a:r>
            <a:r>
              <a:rPr lang="ru-RU" dirty="0" err="1" smtClean="0"/>
              <a:t>власним</a:t>
            </a:r>
            <a:r>
              <a:rPr lang="ru-RU" dirty="0" smtClean="0"/>
              <a:t> проектом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 </a:t>
            </a:r>
            <a:r>
              <a:rPr lang="ru-RU" dirty="0" err="1" smtClean="0"/>
              <a:t>Trubetskoy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3074" name="Picture 2" descr="C:\Users\Олег\Desktop\бруто\brutto_trubetsk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7282318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На офіційному сайті гурту музиканти позиціонують себе як:</a:t>
            </a:r>
          </a:p>
          <a:p>
            <a:pPr>
              <a:buNone/>
            </a:pPr>
            <a:r>
              <a:rPr lang="uk-UA" i="1" dirty="0" smtClean="0"/>
              <a:t>Бригада революційного угару та творчого опору імені </a:t>
            </a:r>
            <a:r>
              <a:rPr lang="uk-UA" i="1" dirty="0" err="1" smtClean="0"/>
              <a:t>Орнелли</a:t>
            </a:r>
            <a:r>
              <a:rPr lang="uk-UA" i="1" dirty="0" smtClean="0"/>
              <a:t> </a:t>
            </a:r>
            <a:r>
              <a:rPr lang="uk-UA" i="1" dirty="0" err="1" smtClean="0"/>
              <a:t>Мутті</a:t>
            </a:r>
            <a:r>
              <a:rPr lang="uk-UA" i="1" dirty="0" smtClean="0"/>
              <a:t>. Стиль </a:t>
            </a:r>
            <a:r>
              <a:rPr lang="en-US" i="1" dirty="0" smtClean="0"/>
              <a:t>art-brut, </a:t>
            </a:r>
            <a:r>
              <a:rPr lang="uk-UA" i="1" dirty="0" err="1" smtClean="0"/>
              <a:t>хіт-кор</a:t>
            </a:r>
            <a:r>
              <a:rPr lang="uk-UA" i="1" dirty="0" smtClean="0"/>
              <a:t>, </a:t>
            </a:r>
            <a:r>
              <a:rPr lang="uk-UA" i="1" dirty="0" err="1" smtClean="0"/>
              <a:t>панковський</a:t>
            </a:r>
            <a:r>
              <a:rPr lang="uk-UA" i="1" dirty="0" smtClean="0"/>
              <a:t> </a:t>
            </a:r>
            <a:r>
              <a:rPr lang="uk-UA" i="1" dirty="0" err="1" smtClean="0"/>
              <a:t>пауер-ліфтинг</a:t>
            </a:r>
            <a:r>
              <a:rPr lang="uk-UA" i="1" dirty="0" smtClean="0"/>
              <a:t> для дітей та божевільних! Ми </a:t>
            </a:r>
            <a:r>
              <a:rPr lang="uk-UA" i="1" dirty="0" err="1" smtClean="0"/>
              <a:t>музичнмий</a:t>
            </a:r>
            <a:r>
              <a:rPr lang="uk-UA" i="1" dirty="0" smtClean="0"/>
              <a:t> </a:t>
            </a:r>
            <a:r>
              <a:rPr lang="uk-UA" i="1" dirty="0" err="1" smtClean="0"/>
              <a:t>найк</a:t>
            </a:r>
            <a:r>
              <a:rPr lang="uk-UA" i="1" dirty="0" smtClean="0"/>
              <a:t> та поетична ІКЕА. Простота! Гарантія! Якість! Нам ніколи писати </a:t>
            </a:r>
            <a:r>
              <a:rPr lang="uk-UA" i="1" dirty="0" err="1" smtClean="0"/>
              <a:t>замудруваті</a:t>
            </a:r>
            <a:r>
              <a:rPr lang="uk-UA" i="1" dirty="0" smtClean="0"/>
              <a:t> тексти та робити складні аранжування</a:t>
            </a:r>
            <a:endParaRPr lang="uk-UA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Основна інформація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507288" cy="4572000"/>
          </a:xfrm>
        </p:spPr>
        <p:txBody>
          <a:bodyPr/>
          <a:lstStyle/>
          <a:p>
            <a:r>
              <a:rPr lang="uk-UA" dirty="0" smtClean="0"/>
              <a:t>Жанр-Панк-рок</a:t>
            </a:r>
          </a:p>
          <a:p>
            <a:r>
              <a:rPr lang="uk-UA" dirty="0" smtClean="0"/>
              <a:t>Роки -2014 і  дотепер </a:t>
            </a:r>
          </a:p>
          <a:p>
            <a:r>
              <a:rPr lang="uk-UA" dirty="0" err="1" smtClean="0"/>
              <a:t>Країна-</a:t>
            </a:r>
            <a:r>
              <a:rPr lang="uk-UA" dirty="0" smtClean="0"/>
              <a:t> Білорусь</a:t>
            </a:r>
          </a:p>
          <a:p>
            <a:r>
              <a:rPr lang="uk-UA" dirty="0" smtClean="0"/>
              <a:t>Звідки-Мінськ</a:t>
            </a:r>
          </a:p>
          <a:p>
            <a:r>
              <a:rPr lang="uk-UA" dirty="0" err="1" smtClean="0"/>
              <a:t>Мова-</a:t>
            </a:r>
            <a:r>
              <a:rPr lang="uk-UA" dirty="0" smtClean="0"/>
              <a:t> білоруська, російська, англійська</a:t>
            </a:r>
            <a:endParaRPr lang="uk-UA" dirty="0"/>
          </a:p>
        </p:txBody>
      </p:sp>
      <p:pic>
        <p:nvPicPr>
          <p:cNvPr id="4098" name="Picture 2" descr="C:\Users\Олег\Desktop\бруто\M3kuZjqPX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5760640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Склад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72000"/>
          </a:xfrm>
        </p:spPr>
        <p:txBody>
          <a:bodyPr/>
          <a:lstStyle/>
          <a:p>
            <a:r>
              <a:rPr lang="ru-RU" dirty="0" err="1" smtClean="0"/>
              <a:t>Міхалок</a:t>
            </a:r>
            <a:r>
              <a:rPr lang="ru-RU" dirty="0" smtClean="0"/>
              <a:t> </a:t>
            </a:r>
            <a:r>
              <a:rPr lang="ru-RU" dirty="0" err="1" smtClean="0"/>
              <a:t>Сергій</a:t>
            </a:r>
            <a:r>
              <a:rPr lang="ru-RU" dirty="0" smtClean="0"/>
              <a:t> — вокал (2014—</a:t>
            </a:r>
            <a:r>
              <a:rPr lang="ru-RU" dirty="0" err="1" smtClean="0"/>
              <a:t>дотепер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endParaRPr lang="uk-UA" dirty="0"/>
          </a:p>
        </p:txBody>
      </p:sp>
      <p:pic>
        <p:nvPicPr>
          <p:cNvPr id="5122" name="Picture 2" descr="C:\Users\Олег\Desktop\бруто\pLqgYRBmWb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670800" cy="51181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60648"/>
            <a:ext cx="8229600" cy="4572000"/>
          </a:xfrm>
        </p:spPr>
        <p:txBody>
          <a:bodyPr/>
          <a:lstStyle/>
          <a:p>
            <a:r>
              <a:rPr lang="uk-UA" dirty="0" smtClean="0"/>
              <a:t>Віталій </a:t>
            </a:r>
            <a:r>
              <a:rPr lang="uk-UA" dirty="0" err="1" smtClean="0"/>
              <a:t>Гурков</a:t>
            </a:r>
            <a:r>
              <a:rPr lang="uk-UA" dirty="0" smtClean="0"/>
              <a:t> — вокал </a:t>
            </a:r>
            <a:endParaRPr lang="uk-UA" dirty="0"/>
          </a:p>
        </p:txBody>
      </p:sp>
      <p:pic>
        <p:nvPicPr>
          <p:cNvPr id="6146" name="Picture 2" descr="C:\Users\Олег\Desktop\бруто\vOogII4fv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7670800" cy="51181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4572000"/>
          </a:xfrm>
        </p:spPr>
        <p:txBody>
          <a:bodyPr/>
          <a:lstStyle/>
          <a:p>
            <a:r>
              <a:rPr lang="uk-UA" dirty="0" smtClean="0"/>
              <a:t>Денис </a:t>
            </a:r>
            <a:r>
              <a:rPr lang="uk-UA" dirty="0" err="1" smtClean="0"/>
              <a:t>Стурченко</a:t>
            </a:r>
            <a:r>
              <a:rPr lang="uk-UA" dirty="0" smtClean="0"/>
              <a:t> — бас-гітара</a:t>
            </a:r>
            <a:endParaRPr lang="uk-UA" dirty="0"/>
          </a:p>
        </p:txBody>
      </p:sp>
      <p:pic>
        <p:nvPicPr>
          <p:cNvPr id="7170" name="Picture 2" descr="C:\Users\Олег\Desktop\бруто\aNllxMt1d9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7670800" cy="51181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8229600" cy="4572000"/>
          </a:xfrm>
        </p:spPr>
        <p:txBody>
          <a:bodyPr/>
          <a:lstStyle/>
          <a:p>
            <a:r>
              <a:rPr lang="uk-UA" dirty="0" smtClean="0"/>
              <a:t>Денис </a:t>
            </a:r>
            <a:r>
              <a:rPr lang="uk-UA" dirty="0" err="1" smtClean="0"/>
              <a:t>Шуров</a:t>
            </a:r>
            <a:r>
              <a:rPr lang="uk-UA" dirty="0" smtClean="0"/>
              <a:t> — Ударні</a:t>
            </a:r>
            <a:endParaRPr lang="uk-UA" dirty="0"/>
          </a:p>
        </p:txBody>
      </p:sp>
      <p:pic>
        <p:nvPicPr>
          <p:cNvPr id="8194" name="Picture 2" descr="C:\Users\Олег\Desktop\бруто\dlVu_yLaY8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7878354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45</TotalTime>
  <Words>106</Words>
  <Application>Microsoft Office PowerPoint</Application>
  <PresentationFormat>Экран (4:3)</PresentationFormat>
  <Paragraphs>34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Brutto    </vt:lpstr>
      <vt:lpstr>Історія створення</vt:lpstr>
      <vt:lpstr>Слайд 3</vt:lpstr>
      <vt:lpstr>Слайд 4</vt:lpstr>
      <vt:lpstr>Основна інформація </vt:lpstr>
      <vt:lpstr>Склад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Brutto    </dc:title>
  <dc:creator>Олег</dc:creator>
  <cp:lastModifiedBy>Олег</cp:lastModifiedBy>
  <cp:revision>3</cp:revision>
  <dcterms:created xsi:type="dcterms:W3CDTF">2014-10-22T18:35:15Z</dcterms:created>
  <dcterms:modified xsi:type="dcterms:W3CDTF">2015-02-01T13:29:34Z</dcterms:modified>
</cp:coreProperties>
</file>