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4" r:id="rId5"/>
    <p:sldId id="265" r:id="rId6"/>
    <p:sldId id="266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03" autoAdjust="0"/>
  </p:normalViewPr>
  <p:slideViewPr>
    <p:cSldViewPr>
      <p:cViewPr varScale="1">
        <p:scale>
          <a:sx n="83" d="100"/>
          <a:sy n="83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B4284-379A-4ECA-A5D1-79B9E5A255A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E34A-0874-48E7-85C5-0438DD766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0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3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3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8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7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3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3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8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8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2BD7-B8EB-4627-9290-EDE6C87DBEBB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4337-0038-4353-A3C7-3089ECFED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10758"/>
            <a:ext cx="460962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Леонардо да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Винчи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(1452-1519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Мона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Лиза»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E:\Игры\ТSY 6\Mona_Lisa,_by_Leonardo_da_Vinci,_from_C2RMF_retouch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4" y="116632"/>
            <a:ext cx="4456055" cy="664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64" y="188640"/>
            <a:ext cx="4504333" cy="649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718" y="2555111"/>
            <a:ext cx="785022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Портрет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госпожи Лизы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Джокондо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Год: 1503—1519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Ritratto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di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Monna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Lisa del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Giocondo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Доска (тополь), масло. 76,8×53 см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Лувр, Париж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136904" cy="5693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История картины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Ещё первые итальянские биографы Леонардо да Винчи писали о месте, которое занимала эта картина в творчестве художника. От работы над «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Моной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Лизой» Леонардо не уклонялся — как это было со многими другими заказами, а, наоборот, отдавался ей с какой-то страстью. Ей было посвящено всё время, остававшееся у него от работы над «Битвой при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Ангиари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».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Он потратил на него значительное время и, покидая Италию в зрелом возрасте, увёз с собой во Францию в числе некоторых других избранных картин. Да Винчи испытывал особенную привязанность к этому портрету, а также много размышлял во время процесса его создания, в «Трактате о живописи» и в тех заметках о технике живописи, которые не вошли в него, можно найти множество указаний, с несомненностью относящихся к «Джоконде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791582" cy="389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090" y="228359"/>
            <a:ext cx="8595300" cy="41549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Улыбка </a:t>
            </a:r>
            <a:r>
              <a:rPr lang="ru-RU" sz="2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Джоконды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Улыбка </a:t>
            </a:r>
            <a:r>
              <a:rPr lang="ru-RU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Моны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Лизы является одной из самых знаменитых загадок картины. Эта лёгкая блуждающая улыбка встречается во многих произведениях как самого мастера, так и у </a:t>
            </a:r>
            <a:r>
              <a:rPr lang="ru-RU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леонардесков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но именно в «Моне Лизе» она достигла своего совершенства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Гращенков пишет: «Бесконечное многообразие человеческих чувств и желаний, противоборствующих страстей и помыслов, сглаженных и слитых воедино, отзывается в гармонически бесстрастном облике Джоконды лишь неопределённостью её улыбки, едва зарождающейся и пропадающей. Это ничего не означающее мимолетное движение уголков её рта, словно отдалённое, слившееся в один звук эхо, доносит до нас из беспредельной дали красочную полифонию духовной жизни человека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57246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Кража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21 августа 1911 года картина была похищена работником Лувра, итальянским мастером по зеркалам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Винченцо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Перуджей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(итал.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Vincenzo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Peruggia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). Цель этого похищения не выяснена однозначно. Возможно,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Перуджа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хотел возвратить «Джоконду» на историческую родину, считая, что французы «похитили» её и забывая, что Леонардо сам привёз картину во Францию. Поиски, предпринятые полицией, не принесли результата. Были закрыты границы страны, музейная администрация была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уволена.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Поэт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Гийом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Аполлинер был арестован по подозрению в совершении преступления и позже освобождён. Пабло Пикассо также находился под подозрением. Картину нашли только спустя два года в Италии — причём виной тому был сам вор, отозвавшийся на объявление в газете и предложивший продать «Джоконду» директору галереи Уффици. Предполагается, что он собирался сделать копии и выдавать их за оригинал.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Перуджу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с одной стороны, хвалили за итальянский патриотизм, с другой — дали ему небольшой срок в тюрьме.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конце концов, 4 января 1914 года картина (после выставок по итальянским городам) вернулась в Париж. На протяжении этого времени «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Мона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Лиза» не сходила с обложек газет и журналов всего мира, а также почтовых открыток, поэтому неудивительно, что «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Мону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Лизу» копировали чаще всех других картин. Картина стала объектом поклонения как шедевр мировой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классики.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9552"/>
            <a:ext cx="4510104" cy="464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957" y="4943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Monotype Corsiva" pitchFamily="66" charset="0"/>
              </a:rPr>
              <a:t>Винченцо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Перуджа</a:t>
            </a:r>
            <a:r>
              <a:rPr lang="ru-RU" dirty="0">
                <a:latin typeface="Monotype Corsiva" pitchFamily="66" charset="0"/>
              </a:rPr>
              <a:t>. Лист из уголовного дела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57" y="564684"/>
            <a:ext cx="4104456" cy="38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1625" y="43892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1911 год. Пустая стена, где висела «</a:t>
            </a:r>
            <a:r>
              <a:rPr lang="ru-RU" dirty="0" err="1">
                <a:latin typeface="Monotype Corsiva" pitchFamily="66" charset="0"/>
              </a:rPr>
              <a:t>Мона</a:t>
            </a:r>
            <a:r>
              <a:rPr lang="ru-RU" dirty="0">
                <a:latin typeface="Monotype Corsiva" pitchFamily="66" charset="0"/>
              </a:rPr>
              <a:t> Лиза»</a:t>
            </a:r>
          </a:p>
        </p:txBody>
      </p:sp>
    </p:spTree>
    <p:extLst>
      <p:ext uri="{BB962C8B-B14F-4D97-AF65-F5344CB8AC3E}">
        <p14:creationId xmlns:p14="http://schemas.microsoft.com/office/powerpoint/2010/main" val="27152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20226"/>
            <a:ext cx="4968552" cy="66171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Современное состояние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Лиза» очень потемнела, что считается результатом свойственного её автору тяготения к экспериментам с красками, из-за которого фреска «Тайная вечеря» вообще практически погибла. Современники художника, тем не менее, успели выразить свои восторги не только по поводу композиции, рисунка и игры светотени — но и относительно колорита произведения. Предполагается, например, что изначально рукава её платья могли быть красными — как это видно из копии картины из Прадо.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Современное состояние картины достаточно плохое, из-за чего сотрудники Лувра объявили, что больше не будут отдавать её на выставки: «На картине образовались трещины, а одна из них останавливается в считанных миллиметрах над головой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Моны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Лизы».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307796" cy="3491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662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21</cp:revision>
  <dcterms:created xsi:type="dcterms:W3CDTF">2014-01-28T19:27:31Z</dcterms:created>
  <dcterms:modified xsi:type="dcterms:W3CDTF">2014-06-04T16:39:57Z</dcterms:modified>
</cp:coreProperties>
</file>