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3136-683A-417D-ABB0-7C3279408595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F2C1-5BB3-43C3-9126-0F911720F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3136-683A-417D-ABB0-7C3279408595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F2C1-5BB3-43C3-9126-0F911720F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3136-683A-417D-ABB0-7C3279408595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F2C1-5BB3-43C3-9126-0F911720F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3136-683A-417D-ABB0-7C3279408595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F2C1-5BB3-43C3-9126-0F911720F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3136-683A-417D-ABB0-7C3279408595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F2C1-5BB3-43C3-9126-0F911720F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3136-683A-417D-ABB0-7C3279408595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F2C1-5BB3-43C3-9126-0F911720F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3136-683A-417D-ABB0-7C3279408595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F2C1-5BB3-43C3-9126-0F911720F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3136-683A-417D-ABB0-7C3279408595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F2C1-5BB3-43C3-9126-0F911720F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3136-683A-417D-ABB0-7C3279408595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F2C1-5BB3-43C3-9126-0F911720F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3136-683A-417D-ABB0-7C3279408595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F2C1-5BB3-43C3-9126-0F911720F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3136-683A-417D-ABB0-7C3279408595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F2C1-5BB3-43C3-9126-0F911720F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23136-683A-417D-ABB0-7C3279408595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F2C1-5BB3-43C3-9126-0F911720F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204864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Тести формату 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3645024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ЗНО</a:t>
            </a:r>
            <a:endParaRPr lang="ru-RU" sz="9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501317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uk-UA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ідготувала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Ананьєва Поліна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5376" r="24460" b="13750"/>
          <a:stretch>
            <a:fillRect/>
          </a:stretch>
        </p:blipFill>
        <p:spPr bwMode="auto">
          <a:xfrm>
            <a:off x="221178" y="404664"/>
            <a:ext cx="892282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23528" y="443711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9" name="Прямоугольник 8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323528" y="486916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10" name="Прямоугольник 9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23528" y="530120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11" name="Прямоугольник 10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23528" y="573325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12" name="Прямоугольник 11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23528" y="616530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35063" r="34976" b="31469"/>
          <a:stretch>
            <a:fillRect/>
          </a:stretch>
        </p:blipFill>
        <p:spPr bwMode="auto">
          <a:xfrm>
            <a:off x="179512" y="0"/>
            <a:ext cx="6912768" cy="279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18454" t="34250" r="26756" b="18500"/>
          <a:stretch>
            <a:fillRect/>
          </a:stretch>
        </p:blipFill>
        <p:spPr bwMode="auto">
          <a:xfrm>
            <a:off x="179512" y="2636912"/>
            <a:ext cx="8064896" cy="391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47667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5" name="Прямоугольник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90872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134076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177281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20486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  <p:sp>
        <p:nvSpPr>
          <p:cNvPr id="9" name="Прямоугольник 8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51520" y="450912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10" name="Прямоугольник 9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51520" y="494116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11" name="Прямоугольник 10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51520" y="537321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12" name="Прямоугольник 11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51520" y="580526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13" name="Прямоугольник 12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51520" y="623731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2422" r="32762" b="22610"/>
          <a:stretch>
            <a:fillRect/>
          </a:stretch>
        </p:blipFill>
        <p:spPr bwMode="auto">
          <a:xfrm>
            <a:off x="611560" y="260648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55576" y="378904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4" name="Прямоугольник 3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55576" y="422108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5" name="Прямоугольник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55576" y="465313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55576" y="508518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755576" y="551723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35063" r="60434" b="32453"/>
          <a:stretch>
            <a:fillRect/>
          </a:stretch>
        </p:blipFill>
        <p:spPr bwMode="auto">
          <a:xfrm>
            <a:off x="179512" y="0"/>
            <a:ext cx="3384376" cy="29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9008" t="35235" r="26202" b="31297"/>
          <a:stretch>
            <a:fillRect/>
          </a:stretch>
        </p:blipFill>
        <p:spPr bwMode="auto">
          <a:xfrm>
            <a:off x="251520" y="3645024"/>
            <a:ext cx="838681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323528" y="69269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23528" y="112474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23528" y="155679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8" name="Прямоугольник 7">
            <a:hlinkClick r:id="" action="ppaction://noaction">
              <a:snd r:embed="rId6" name="applause.wav"/>
            </a:hlinkClick>
          </p:cNvPr>
          <p:cNvSpPr/>
          <p:nvPr/>
        </p:nvSpPr>
        <p:spPr>
          <a:xfrm>
            <a:off x="323528" y="198884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9" name="Прямоугольник 8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23528" y="242088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  <p:sp>
        <p:nvSpPr>
          <p:cNvPr id="15" name="Прямоугольник 14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23528" y="429309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16" name="Прямоугольник 15">
            <a:hlinkClick r:id="" action="ppaction://noaction">
              <a:snd r:embed="rId6" name="applause.wav"/>
            </a:hlinkClick>
          </p:cNvPr>
          <p:cNvSpPr/>
          <p:nvPr/>
        </p:nvSpPr>
        <p:spPr>
          <a:xfrm>
            <a:off x="323528" y="472514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17" name="Прямоугольник 1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23528" y="515719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18" name="Прямоугольник 17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23528" y="558924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19" name="Прямоугольник 18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23528" y="602128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34078" r="49918" b="30485"/>
          <a:stretch>
            <a:fillRect/>
          </a:stretch>
        </p:blipFill>
        <p:spPr bwMode="auto">
          <a:xfrm>
            <a:off x="323528" y="-1"/>
            <a:ext cx="4608512" cy="291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8454" t="35235" r="29523" b="30313"/>
          <a:stretch>
            <a:fillRect/>
          </a:stretch>
        </p:blipFill>
        <p:spPr bwMode="auto">
          <a:xfrm>
            <a:off x="323528" y="3356992"/>
            <a:ext cx="850928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395536" y="54868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5" name="Прямоугольник 4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98072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141277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184482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8" name="Прямоугольник 7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227687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  <p:sp>
        <p:nvSpPr>
          <p:cNvPr id="9" name="Прямоугольник 8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467544" y="400506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10" name="Прямоугольник 9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467544" y="450912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11" name="Прямоугольник 10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467544" y="501317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12" name="Прямоугольник 11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467544" y="544522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13" name="Прямоугольник 12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467544" y="594928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34078" r="29722" b="33438"/>
          <a:stretch>
            <a:fillRect/>
          </a:stretch>
        </p:blipFill>
        <p:spPr bwMode="auto">
          <a:xfrm>
            <a:off x="-1" y="0"/>
            <a:ext cx="8082709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9008" t="35235" r="43359" b="26375"/>
          <a:stretch>
            <a:fillRect/>
          </a:stretch>
        </p:blipFill>
        <p:spPr bwMode="auto">
          <a:xfrm>
            <a:off x="179512" y="3329608"/>
            <a:ext cx="61520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179512" y="69269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10" name="Прямоугольник 9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179512" y="112474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11" name="Прямоугольник 10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179512" y="155679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12" name="Прямоугольник 11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179512" y="198884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13" name="Прямоугольник 12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179512" y="242088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  <p:sp>
        <p:nvSpPr>
          <p:cNvPr id="14" name="Прямоугольник 13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51520" y="400506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15" name="Прямоугольник 14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251520" y="450912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16" name="Прямоугольник 1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51520" y="494116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17" name="Прямоугольник 1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51520" y="551723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18" name="Прямоугольник 17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51520" y="616530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5375" r="24460" b="22610"/>
          <a:stretch>
            <a:fillRect/>
          </a:stretch>
        </p:blipFill>
        <p:spPr bwMode="auto">
          <a:xfrm>
            <a:off x="0" y="692696"/>
            <a:ext cx="894728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0" y="3933056"/>
            <a:ext cx="467544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4" name="Прямоугольник 3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0" y="4365104"/>
            <a:ext cx="467544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5" name="Прямоугольник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0" y="4797152"/>
            <a:ext cx="467544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0" y="5229200"/>
            <a:ext cx="467544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0" y="5661248"/>
            <a:ext cx="467544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36047" r="26674" b="24579"/>
          <a:stretch>
            <a:fillRect/>
          </a:stretch>
        </p:blipFill>
        <p:spPr bwMode="auto">
          <a:xfrm>
            <a:off x="251520" y="260648"/>
            <a:ext cx="7956376" cy="324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19370" t="36421" r="41336" b="35032"/>
          <a:stretch>
            <a:fillRect/>
          </a:stretch>
        </p:blipFill>
        <p:spPr bwMode="auto">
          <a:xfrm>
            <a:off x="323528" y="3861048"/>
            <a:ext cx="6624736" cy="27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51520" y="83671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51520" y="141277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51520" y="198884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8" name="Прямоугольник 7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51520" y="242088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9" name="Прямоугольник 8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251520" y="285293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  <p:sp>
        <p:nvSpPr>
          <p:cNvPr id="10" name="Прямоугольник 9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429309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11" name="Прямоугольник 10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472514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12" name="Прямоугольник 11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515719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13" name="Прямоугольник 12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323528" y="558924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14" name="Прямоугольник 13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602128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8263" t="20672" r="29161" b="15345"/>
          <a:stretch>
            <a:fillRect/>
          </a:stretch>
        </p:blipFill>
        <p:spPr bwMode="auto">
          <a:xfrm>
            <a:off x="395536" y="476672"/>
            <a:ext cx="8136904" cy="556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539552" y="364502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4" name="Прямоугольник 3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39552" y="407707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5" name="Прямоугольник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39552" y="450912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39552" y="494116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39552" y="544522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36047" r="39403" b="34422"/>
          <a:stretch>
            <a:fillRect/>
          </a:stretch>
        </p:blipFill>
        <p:spPr bwMode="auto">
          <a:xfrm>
            <a:off x="251520" y="188640"/>
            <a:ext cx="63007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9561" t="35235" r="33951" b="34250"/>
          <a:stretch>
            <a:fillRect/>
          </a:stretch>
        </p:blipFill>
        <p:spPr bwMode="auto">
          <a:xfrm>
            <a:off x="395536" y="3284984"/>
            <a:ext cx="721938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251520" y="62068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5" name="Прямоугольник 4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251520" y="105273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251520" y="148478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251520" y="191683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34888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  <p:sp>
        <p:nvSpPr>
          <p:cNvPr id="9" name="Прямоугольник 8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371703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10" name="Прямоугольник 9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414908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11" name="Прямоугольник 10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395536" y="458112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12" name="Прямоугольник 11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501317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13" name="Прямоугольник 12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544522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35063" r="39956" b="25563"/>
          <a:stretch>
            <a:fillRect/>
          </a:stretch>
        </p:blipFill>
        <p:spPr bwMode="auto">
          <a:xfrm>
            <a:off x="179512" y="0"/>
            <a:ext cx="607567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9008" t="35235" r="37271" b="28344"/>
          <a:stretch>
            <a:fillRect/>
          </a:stretch>
        </p:blipFill>
        <p:spPr bwMode="auto">
          <a:xfrm>
            <a:off x="323527" y="3284984"/>
            <a:ext cx="661111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251520" y="76470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5" name="Прямоугольник 4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251520" y="141277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251520" y="191683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251520" y="234888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8" name="Прямоугольник 7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251520" y="278092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  <p:sp>
        <p:nvSpPr>
          <p:cNvPr id="9" name="Прямоугольник 8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4077072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10" name="Прямоугольник 9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4509120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11" name="Прямоугольник 10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395536" y="4941168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12" name="Прямоугольник 11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5373216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13" name="Прямоугольник 12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5805264"/>
            <a:ext cx="43204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101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6</cp:revision>
  <dcterms:created xsi:type="dcterms:W3CDTF">2014-05-18T17:52:38Z</dcterms:created>
  <dcterms:modified xsi:type="dcterms:W3CDTF">2014-05-19T06:58:39Z</dcterms:modified>
</cp:coreProperties>
</file>