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C0E-9D28-48F9-9E39-1D17CB3B808F}" type="datetimeFigureOut">
              <a:rPr lang="uk-UA" smtClean="0"/>
              <a:t>11.03.2014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BFC6-E6E0-4AE6-8B3B-52F9C6A376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C0E-9D28-48F9-9E39-1D17CB3B808F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BFC6-E6E0-4AE6-8B3B-52F9C6A376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C0E-9D28-48F9-9E39-1D17CB3B808F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BFC6-E6E0-4AE6-8B3B-52F9C6A376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C0E-9D28-48F9-9E39-1D17CB3B808F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BFC6-E6E0-4AE6-8B3B-52F9C6A376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C0E-9D28-48F9-9E39-1D17CB3B808F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BFC6-E6E0-4AE6-8B3B-52F9C6A376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C0E-9D28-48F9-9E39-1D17CB3B808F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BFC6-E6E0-4AE6-8B3B-52F9C6A376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C0E-9D28-48F9-9E39-1D17CB3B808F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BFC6-E6E0-4AE6-8B3B-52F9C6A376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C0E-9D28-48F9-9E39-1D17CB3B808F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BFC6-E6E0-4AE6-8B3B-52F9C6A376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C0E-9D28-48F9-9E39-1D17CB3B808F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BFC6-E6E0-4AE6-8B3B-52F9C6A376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C0E-9D28-48F9-9E39-1D17CB3B808F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BFC6-E6E0-4AE6-8B3B-52F9C6A376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C0E-9D28-48F9-9E39-1D17CB3B808F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BFC6-E6E0-4AE6-8B3B-52F9C6A376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05C0E-9D28-48F9-9E39-1D17CB3B808F}" type="datetimeFigureOut">
              <a:rPr lang="uk-UA" smtClean="0"/>
              <a:t>11.03.2014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7BFC6-E6E0-4AE6-8B3B-52F9C6A3769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714488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uk-UA" sz="8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Весільна агенція</a:t>
            </a:r>
            <a:endParaRPr lang="uk-UA" sz="8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welcome-to-our-wedding-sign-500x33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 rot="1085608">
            <a:off x="6511652" y="475359"/>
            <a:ext cx="2420184" cy="175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43042" y="3643314"/>
            <a:ext cx="800102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uk-UA" sz="66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“Неймовірна</a:t>
            </a:r>
            <a:r>
              <a:rPr lang="uk-UA" sz="6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uk-UA" sz="66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історія”</a:t>
            </a:r>
            <a:endParaRPr lang="uk-UA" sz="66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229600" cy="52149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Ми </a:t>
            </a:r>
            <a:r>
              <a:rPr lang="uk-UA" dirty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— весільна агенція </a:t>
            </a:r>
            <a:r>
              <a:rPr lang="uk-UA" dirty="0" err="1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“Неймовірна</a:t>
            </a:r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uk-UA" dirty="0" err="1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історія”</a:t>
            </a:r>
            <a:r>
              <a:rPr lang="en-US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en-US" dirty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— </a:t>
            </a:r>
            <a:r>
              <a:rPr lang="uk-UA" dirty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експерти з організації та проведення </a:t>
            </a:r>
            <a:r>
              <a:rPr lang="uk-UA" dirty="0" err="1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найстильніших</a:t>
            </a:r>
            <a:r>
              <a:rPr lang="uk-UA" dirty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 весіль. </a:t>
            </a:r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	</a:t>
            </a:r>
            <a:r>
              <a:rPr lang="uk-UA" dirty="0" err="1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‘Професійно</a:t>
            </a:r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uk-UA" dirty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розробимо </a:t>
            </a:r>
            <a:r>
              <a:rPr lang="uk-UA" dirty="0" err="1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екслюзивний</a:t>
            </a:r>
            <a:r>
              <a:rPr lang="uk-UA" dirty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 стиль, все підготуємо та проведемо найкращий день </a:t>
            </a:r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у вашому житті. Допоможемо Вам у виборі всіх найважливіших дрібничок Вашого весілля. Надамо послуги тамади, музикантів або ж  </a:t>
            </a:r>
            <a:r>
              <a:rPr lang="en-US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DJ</a:t>
            </a:r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, </a:t>
            </a:r>
            <a:r>
              <a:rPr lang="uk-UA" dirty="0" err="1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фото-</a:t>
            </a:r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 та </a:t>
            </a:r>
            <a:r>
              <a:rPr lang="uk-UA" dirty="0" err="1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відеозйомку</a:t>
            </a:r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uk-UA" dirty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	</a:t>
            </a:r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	</a:t>
            </a:r>
          </a:p>
          <a:p>
            <a:pPr>
              <a:buNone/>
            </a:pPr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		Все буде на найвищому рівні і усім все </a:t>
            </a:r>
          </a:p>
          <a:p>
            <a:pPr>
              <a:buNone/>
            </a:pPr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	сподобається і </a:t>
            </a:r>
            <a:r>
              <a:rPr lang="uk-UA" dirty="0" err="1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запам</a:t>
            </a:r>
            <a:r>
              <a:rPr lang="en-US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’</a:t>
            </a:r>
            <a:r>
              <a:rPr lang="uk-UA" dirty="0" err="1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ятається</a:t>
            </a:r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. Ви не </a:t>
            </a:r>
          </a:p>
          <a:p>
            <a:pPr>
              <a:buNone/>
            </a:pPr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	будете нічим стурбовані, усе буде під</a:t>
            </a:r>
          </a:p>
          <a:p>
            <a:pPr>
              <a:buNone/>
            </a:pPr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 	нашим контролем.</a:t>
            </a:r>
            <a:endParaRPr lang="uk-UA" dirty="0"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cartoon-style-wedding-elements-05---vector-material_15-144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83457">
            <a:off x="6050023" y="3903406"/>
            <a:ext cx="2512088" cy="25120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Ось декілька прикладів наших робіт:</a:t>
            </a:r>
            <a:endParaRPr lang="uk-UA" dirty="0"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Xf4a0LPOun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500174"/>
            <a:ext cx="2857488" cy="190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INPaEKdwv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1857364"/>
            <a:ext cx="3357554" cy="2239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bJdeIhmkQ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357694"/>
            <a:ext cx="321314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UCZiPWbsO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4071942"/>
            <a:ext cx="3715163" cy="2477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29737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Більше дізнатися про нашу агенцію, наші роботи ви можете:</a:t>
            </a:r>
            <a:b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* Із сайту: </a:t>
            </a:r>
            <a:r>
              <a:rPr lang="en-US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www.neymovirhistory.ua;</a:t>
            </a:r>
            <a:r>
              <a:rPr lang="ru-RU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* За адресою: вул. </a:t>
            </a:r>
            <a:r>
              <a:rPr lang="uk-UA" dirty="0" err="1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Стрийська</a:t>
            </a:r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, 56/7;</a:t>
            </a:r>
            <a:b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*За телефоном: 223-15-95; 0956008787</a:t>
            </a:r>
            <a:br>
              <a:rPr lang="uk-UA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endParaRPr lang="uk-UA" dirty="0"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7500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Monotype Corsiva" pitchFamily="66" charset="0"/>
              </a:rPr>
              <a:t>Приходьте!</a:t>
            </a:r>
          </a:p>
          <a:p>
            <a:pPr algn="ctr"/>
            <a:r>
              <a:rPr lang="uk-UA" sz="4400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Monotype Corsiva" pitchFamily="66" charset="0"/>
              </a:rPr>
              <a:t>Ми влаштуємо незабутнє для Вас свято!</a:t>
            </a:r>
            <a:endParaRPr lang="uk-UA" sz="4400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525963"/>
          </a:xfrm>
          <a:blipFill>
            <a:blip r:embed="rId2" cstate="print">
              <a:lum contrast="-84000"/>
            </a:blip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buNone/>
            </a:pPr>
            <a:endParaRPr lang="uk-UA" dirty="0" smtClean="0">
              <a:latin typeface="Monotype Corsiva" pitchFamily="66" charset="0"/>
            </a:endParaRPr>
          </a:p>
          <a:p>
            <a:pPr algn="ctr">
              <a:buNone/>
            </a:pPr>
            <a:endParaRPr lang="uk-UA" dirty="0">
              <a:latin typeface="Monotype Corsiva" pitchFamily="66" charset="0"/>
            </a:endParaRPr>
          </a:p>
          <a:p>
            <a:pPr algn="ctr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Підготувала </a:t>
            </a:r>
          </a:p>
          <a:p>
            <a:pPr algn="ctr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учениця 22 групи</a:t>
            </a:r>
          </a:p>
          <a:p>
            <a:pPr algn="ctr">
              <a:buNone/>
            </a:pP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Салабай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Поліна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38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Ось декілька прикладів наших робіт:</vt:lpstr>
      <vt:lpstr>Більше дізнатися про нашу агенцію, наші роботи ви можете: * Із сайту: www.neymovirhistory.ua; * За адресою: вул. Стрийська, 56/7; *За телефоном: 223-15-95; 0956008787 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Elina</dc:creator>
  <cp:lastModifiedBy>Elina</cp:lastModifiedBy>
  <cp:revision>6</cp:revision>
  <dcterms:created xsi:type="dcterms:W3CDTF">2014-03-11T21:56:04Z</dcterms:created>
  <dcterms:modified xsi:type="dcterms:W3CDTF">2014-03-11T22:52:47Z</dcterms:modified>
</cp:coreProperties>
</file>