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84" TargetMode="External"/><Relationship Id="rId3" Type="http://schemas.openxmlformats.org/officeDocument/2006/relationships/hyperlink" Target="http://uk.wikipedia.org/wiki/%D0%9C%D1%83%D0%BB%D1%8C%D1%82%D1%84%D1%96%D0%BB%D1%8C%D0%BC" TargetMode="External"/><Relationship Id="rId7" Type="http://schemas.openxmlformats.org/officeDocument/2006/relationships/hyperlink" Target="http://uk.wikipedia.org/wiki/The_Walt_Disney_Company" TargetMode="External"/><Relationship Id="rId2" Type="http://schemas.openxmlformats.org/officeDocument/2006/relationships/hyperlink" Target="http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1%80%D0%B0%D0%BD%D0%BA%D0%B5%D0%BD%D0%B2%D1%96%D0%BD%D1%96_(%D1%84%D1%96%D0%BB%D1%8C%D0%BC)" TargetMode="External"/><Relationship Id="rId5" Type="http://schemas.openxmlformats.org/officeDocument/2006/relationships/hyperlink" Target="http://uk.wikipedia.org/wiki/%D0%A0%D0%B5%D0%BC%D0%B5%D0%B9%D0%BA" TargetMode="External"/><Relationship Id="rId4" Type="http://schemas.openxmlformats.org/officeDocument/2006/relationships/hyperlink" Target="http://uk.wikipedia.org/wiki/%D0%A2%D1%96%D0%BC_%D0%91%D0%B5%D1%80%D1%82%D0%BE%D0%BD" TargetMode="External"/><Relationship Id="rId9" Type="http://schemas.openxmlformats.org/officeDocument/2006/relationships/hyperlink" Target="http://uk.wikipedia.org/wiki/IMAX_3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uk-UA" dirty="0" err="1" smtClean="0"/>
              <a:t>Мульфільм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357694"/>
            <a:ext cx="3829048" cy="1151968"/>
          </a:xfrm>
        </p:spPr>
        <p:txBody>
          <a:bodyPr/>
          <a:lstStyle/>
          <a:p>
            <a:r>
              <a:rPr lang="uk-UA" sz="3200" dirty="0" err="1" smtClean="0"/>
              <a:t>Франкенвіні</a:t>
            </a:r>
            <a:r>
              <a:rPr lang="uk-UA" sz="3200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JYHt0Lj82z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0"/>
            <a:ext cx="4978408" cy="3733806"/>
          </a:xfrm>
          <a:prstGeom prst="rect">
            <a:avLst/>
          </a:prstGeo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99261">
            <a:off x="652746" y="4520722"/>
            <a:ext cx="2905125" cy="1571625"/>
          </a:xfrm>
          <a:prstGeom prst="rect">
            <a:avLst/>
          </a:prstGeom>
        </p:spPr>
      </p:pic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18467">
            <a:off x="5783183" y="4808811"/>
            <a:ext cx="2914650" cy="1571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42844" y="428604"/>
            <a:ext cx="902602" cy="158190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329642" cy="5074362"/>
          </a:xfrm>
        </p:spPr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Франкенвіні</a:t>
            </a:r>
            <a:r>
              <a:rPr lang="ru-RU" b="1" dirty="0" smtClean="0"/>
              <a:t>»</a:t>
            </a:r>
            <a:r>
              <a:rPr lang="ru-RU" dirty="0" smtClean="0"/>
              <a:t> (</a:t>
            </a:r>
            <a:r>
              <a:rPr lang="ru-RU" dirty="0" smtClean="0">
                <a:hlinkClick r:id="rId2" tooltip="Англійська мова"/>
              </a:rPr>
              <a:t>англ.</a:t>
            </a:r>
            <a:r>
              <a:rPr lang="ru-RU" dirty="0" smtClean="0"/>
              <a:t> </a:t>
            </a:r>
            <a:r>
              <a:rPr lang="en-US" i="1" dirty="0" err="1" smtClean="0"/>
              <a:t>Frankenweenie</a:t>
            </a:r>
            <a:r>
              <a:rPr lang="en-US" dirty="0" smtClean="0"/>
              <a:t>) — </a:t>
            </a:r>
            <a:r>
              <a:rPr lang="ru-RU" dirty="0" err="1" smtClean="0">
                <a:hlinkClick r:id="rId3" tooltip="Мультфільм"/>
              </a:rPr>
              <a:t>мультиплікаційний</a:t>
            </a:r>
            <a:r>
              <a:rPr lang="ru-RU" dirty="0" smtClean="0">
                <a:hlinkClick r:id="rId3" tooltip="Мультфільм"/>
              </a:rPr>
              <a:t> </a:t>
            </a:r>
            <a:r>
              <a:rPr lang="ru-RU" dirty="0" err="1" smtClean="0">
                <a:hlinkClick r:id="rId3" tooltip="Мультфільм"/>
              </a:rPr>
              <a:t>фільм</a:t>
            </a:r>
            <a:r>
              <a:rPr lang="ru-RU" dirty="0" smtClean="0"/>
              <a:t> </a:t>
            </a:r>
            <a:r>
              <a:rPr lang="ru-RU" dirty="0" err="1" smtClean="0"/>
              <a:t>режисера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Тім Бертон"/>
              </a:rPr>
              <a:t>Тіма</a:t>
            </a:r>
            <a:r>
              <a:rPr lang="ru-RU" dirty="0" smtClean="0">
                <a:hlinkClick r:id="rId4" tooltip="Тім Бертон"/>
              </a:rPr>
              <a:t> </a:t>
            </a:r>
            <a:r>
              <a:rPr lang="ru-RU" dirty="0" err="1" smtClean="0">
                <a:hlinkClick r:id="rId4" tooltip="Тім Бертон"/>
              </a:rPr>
              <a:t>Бертона</a:t>
            </a:r>
            <a:r>
              <a:rPr lang="ru-RU" dirty="0" smtClean="0"/>
              <a:t>, </a:t>
            </a:r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 smtClean="0"/>
              <a:t>прем'єра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4 </a:t>
            </a:r>
            <a:r>
              <a:rPr lang="ru-RU" dirty="0" err="1" smtClean="0"/>
              <a:t>жовтня</a:t>
            </a:r>
            <a:r>
              <a:rPr lang="ru-RU" dirty="0" smtClean="0"/>
              <a:t> 2012,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прокат 18 </a:t>
            </a:r>
            <a:r>
              <a:rPr lang="ru-RU" dirty="0" err="1" smtClean="0"/>
              <a:t>жовтня</a:t>
            </a:r>
            <a:r>
              <a:rPr lang="ru-RU" dirty="0" smtClean="0"/>
              <a:t> 2012 року. </a:t>
            </a:r>
            <a:r>
              <a:rPr lang="ru-RU" dirty="0" err="1" smtClean="0"/>
              <a:t>Мультфільм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smtClean="0">
                <a:hlinkClick r:id="rId5" tooltip="Ремейк"/>
              </a:rPr>
              <a:t>ремейком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Франкенвіні (фільм)"/>
              </a:rPr>
              <a:t>однойменного</a:t>
            </a:r>
            <a:r>
              <a:rPr lang="ru-RU" dirty="0" smtClean="0"/>
              <a:t> короткометражного </a:t>
            </a:r>
            <a:r>
              <a:rPr lang="ru-RU" dirty="0" err="1" smtClean="0"/>
              <a:t>художнього</a:t>
            </a:r>
            <a:r>
              <a:rPr lang="ru-RU" dirty="0" smtClean="0"/>
              <a:t> </a:t>
            </a:r>
            <a:r>
              <a:rPr lang="ru-RU" dirty="0" err="1" smtClean="0"/>
              <a:t>фільму</a:t>
            </a:r>
            <a:r>
              <a:rPr lang="ru-RU" dirty="0" smtClean="0"/>
              <a:t>, </a:t>
            </a:r>
            <a:r>
              <a:rPr lang="ru-RU" dirty="0" err="1" smtClean="0"/>
              <a:t>створеного</a:t>
            </a:r>
            <a:r>
              <a:rPr lang="ru-RU" dirty="0" smtClean="0"/>
              <a:t> ним на </a:t>
            </a:r>
            <a:r>
              <a:rPr lang="ru-RU" dirty="0" err="1" smtClean="0"/>
              <a:t>студії</a:t>
            </a:r>
            <a:r>
              <a:rPr lang="ru-RU" dirty="0" smtClean="0"/>
              <a:t> </a:t>
            </a:r>
            <a:r>
              <a:rPr lang="ru-RU" dirty="0" smtClean="0">
                <a:hlinkClick r:id="rId7" tooltip="The Walt Disney Company"/>
              </a:rPr>
              <a:t>«</a:t>
            </a:r>
            <a:r>
              <a:rPr lang="ru-RU" dirty="0" err="1" smtClean="0">
                <a:hlinkClick r:id="rId7" tooltip="The Walt Disney Company"/>
              </a:rPr>
              <a:t>Дісней</a:t>
            </a:r>
            <a:r>
              <a:rPr lang="ru-RU" dirty="0" smtClean="0">
                <a:hlinkClick r:id="rId7" tooltip="The Walt Disney Company"/>
              </a:rPr>
              <a:t>»</a:t>
            </a:r>
            <a:r>
              <a:rPr lang="ru-RU" dirty="0" smtClean="0"/>
              <a:t> в </a:t>
            </a:r>
            <a:r>
              <a:rPr lang="ru-RU" dirty="0" smtClean="0">
                <a:hlinkClick r:id="rId8" tooltip="1984"/>
              </a:rPr>
              <a:t>1984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Фільм</a:t>
            </a:r>
            <a:r>
              <a:rPr lang="ru-RU" dirty="0" smtClean="0"/>
              <a:t> </a:t>
            </a:r>
            <a:r>
              <a:rPr lang="ru-RU" dirty="0" err="1" smtClean="0"/>
              <a:t>знімався</a:t>
            </a:r>
            <a:r>
              <a:rPr lang="ru-RU" dirty="0" smtClean="0"/>
              <a:t> в монохромному </a:t>
            </a:r>
            <a:r>
              <a:rPr lang="ru-RU" dirty="0" err="1" smtClean="0"/>
              <a:t>зображенні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першим </a:t>
            </a:r>
            <a:r>
              <a:rPr lang="ru-RU" dirty="0" err="1" smtClean="0"/>
              <a:t>чорно-білим</a:t>
            </a:r>
            <a:r>
              <a:rPr lang="ru-RU" dirty="0" smtClean="0"/>
              <a:t> </a:t>
            </a:r>
            <a:r>
              <a:rPr lang="ru-RU" dirty="0" err="1" smtClean="0"/>
              <a:t>фільмом</a:t>
            </a:r>
            <a:r>
              <a:rPr lang="ru-RU" dirty="0" smtClean="0"/>
              <a:t>, </a:t>
            </a:r>
            <a:r>
              <a:rPr lang="ru-RU" dirty="0" err="1" smtClean="0"/>
              <a:t>випущеним</a:t>
            </a:r>
            <a:r>
              <a:rPr lang="ru-RU" dirty="0" smtClean="0"/>
              <a:t> в </a:t>
            </a:r>
            <a:r>
              <a:rPr lang="ru-RU" dirty="0" err="1" smtClean="0"/>
              <a:t>форматі</a:t>
            </a:r>
            <a:r>
              <a:rPr lang="ru-RU" dirty="0" smtClean="0"/>
              <a:t> </a:t>
            </a:r>
            <a:r>
              <a:rPr lang="en-US" dirty="0" smtClean="0">
                <a:hlinkClick r:id="rId9" tooltip="IMAX 3D"/>
              </a:rPr>
              <a:t>IMAX 3D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Сюжет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Обожнюваний</a:t>
            </a:r>
            <a:r>
              <a:rPr lang="ru-RU" dirty="0" smtClean="0"/>
              <a:t> хлопчиком </a:t>
            </a:r>
            <a:r>
              <a:rPr lang="ru-RU" dirty="0" err="1" smtClean="0"/>
              <a:t>Віктором</a:t>
            </a:r>
            <a:r>
              <a:rPr lang="ru-RU" dirty="0" smtClean="0"/>
              <a:t> пес </a:t>
            </a:r>
            <a:r>
              <a:rPr lang="ru-RU" dirty="0" err="1" smtClean="0"/>
              <a:t>Спаркі</a:t>
            </a:r>
            <a:r>
              <a:rPr lang="ru-RU" dirty="0" smtClean="0"/>
              <a:t> </a:t>
            </a:r>
            <a:r>
              <a:rPr lang="ru-RU" dirty="0" err="1" smtClean="0"/>
              <a:t>гине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. Хлопчик, не </a:t>
            </a:r>
            <a:r>
              <a:rPr lang="ru-RU" dirty="0" err="1" smtClean="0"/>
              <a:t>бажаючи</a:t>
            </a:r>
            <a:r>
              <a:rPr lang="ru-RU" dirty="0" smtClean="0"/>
              <a:t> </a:t>
            </a:r>
            <a:r>
              <a:rPr lang="ru-RU" dirty="0" err="1" smtClean="0"/>
              <a:t>миритися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втратою</a:t>
            </a:r>
            <a:r>
              <a:rPr lang="ru-RU" dirty="0" smtClean="0"/>
              <a:t> одного, </a:t>
            </a:r>
            <a:r>
              <a:rPr lang="ru-RU" dirty="0" err="1" smtClean="0"/>
              <a:t>закликає</a:t>
            </a:r>
            <a:r>
              <a:rPr lang="ru-RU" dirty="0" smtClean="0"/>
              <a:t> науку на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... </a:t>
            </a:r>
            <a:r>
              <a:rPr lang="ru-RU" dirty="0" err="1" smtClean="0"/>
              <a:t>повертає</a:t>
            </a:r>
            <a:r>
              <a:rPr lang="ru-RU" dirty="0" smtClean="0"/>
              <a:t> </a:t>
            </a:r>
            <a:r>
              <a:rPr lang="ru-RU" dirty="0" err="1" smtClean="0"/>
              <a:t>вихованця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! </a:t>
            </a:r>
            <a:r>
              <a:rPr lang="ru-RU" dirty="0" err="1" smtClean="0"/>
              <a:t>Здавалося</a:t>
            </a:r>
            <a:r>
              <a:rPr lang="ru-RU" dirty="0" smtClean="0"/>
              <a:t> б, все не так </a:t>
            </a:r>
            <a:r>
              <a:rPr lang="ru-RU" dirty="0" err="1" smtClean="0"/>
              <a:t>вже</a:t>
            </a:r>
            <a:r>
              <a:rPr lang="ru-RU" dirty="0" smtClean="0"/>
              <a:t> погано, </a:t>
            </a:r>
            <a:r>
              <a:rPr lang="ru-RU" dirty="0" err="1" smtClean="0"/>
              <a:t>але</a:t>
            </a:r>
            <a:r>
              <a:rPr lang="ru-RU" dirty="0" smtClean="0"/>
              <a:t> коли </a:t>
            </a:r>
            <a:r>
              <a:rPr lang="ru-RU" dirty="0" err="1" smtClean="0"/>
              <a:t>Спаркі</a:t>
            </a:r>
            <a:r>
              <a:rPr lang="ru-RU" dirty="0" smtClean="0"/>
              <a:t> </a:t>
            </a:r>
            <a:r>
              <a:rPr lang="ru-RU" dirty="0" err="1" smtClean="0"/>
              <a:t>тікає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Віктора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друзі</a:t>
            </a:r>
            <a:r>
              <a:rPr lang="ru-RU" dirty="0" smtClean="0"/>
              <a:t>, батьки, </a:t>
            </a:r>
            <a:r>
              <a:rPr lang="ru-RU" dirty="0" err="1" smtClean="0"/>
              <a:t>вчителі</a:t>
            </a:r>
            <a:r>
              <a:rPr lang="ru-RU" dirty="0" smtClean="0"/>
              <a:t> та </a:t>
            </a:r>
            <a:r>
              <a:rPr lang="ru-RU" dirty="0" err="1" smtClean="0"/>
              <a:t>жителі</a:t>
            </a:r>
            <a:r>
              <a:rPr lang="ru-RU" dirty="0" smtClean="0"/>
              <a:t> </a:t>
            </a:r>
            <a:r>
              <a:rPr lang="ru-RU" dirty="0" err="1" smtClean="0"/>
              <a:t>містечка</a:t>
            </a:r>
            <a:r>
              <a:rPr lang="ru-RU" dirty="0" smtClean="0"/>
              <a:t> </a:t>
            </a:r>
            <a:r>
              <a:rPr lang="ru-RU" dirty="0" err="1" smtClean="0"/>
              <a:t>дізнаються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домашнього</a:t>
            </a:r>
            <a:r>
              <a:rPr lang="ru-RU" dirty="0" smtClean="0"/>
              <a:t> </a:t>
            </a:r>
            <a:r>
              <a:rPr lang="ru-RU" dirty="0" err="1" smtClean="0"/>
              <a:t>вихованця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спричинити</a:t>
            </a:r>
            <a:r>
              <a:rPr lang="ru-RU" dirty="0" smtClean="0"/>
              <a:t> за собою </a:t>
            </a:r>
            <a:r>
              <a:rPr lang="ru-RU" dirty="0" err="1" smtClean="0"/>
              <a:t>несподівані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жахливі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143644"/>
            <a:ext cx="1042966" cy="214314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8229600" cy="4325112"/>
          </a:xfrm>
        </p:spPr>
        <p:txBody>
          <a:bodyPr/>
          <a:lstStyle/>
          <a:p>
            <a:r>
              <a:rPr lang="uk-UA" dirty="0" smtClean="0"/>
              <a:t>Всі герої у </a:t>
            </a:r>
            <a:r>
              <a:rPr lang="uk-UA" dirty="0" err="1" smtClean="0"/>
              <a:t>мульфільмі</a:t>
            </a:r>
            <a:r>
              <a:rPr lang="uk-UA" dirty="0" smtClean="0"/>
              <a:t> були зроблені з пластиліну. Отже цей мультфільм був зроблений </a:t>
            </a:r>
            <a:r>
              <a:rPr lang="uk-UA" dirty="0" err="1" smtClean="0"/>
              <a:t>велекою</a:t>
            </a:r>
            <a:r>
              <a:rPr lang="uk-UA" dirty="0" smtClean="0"/>
              <a:t> працею всіх художників, композиторів, операторів.</a:t>
            </a:r>
            <a:endParaRPr lang="ru-RU" dirty="0"/>
          </a:p>
        </p:txBody>
      </p:sp>
      <p:pic>
        <p:nvPicPr>
          <p:cNvPr id="4" name="Рисунок 3" descr="20122106-frank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928934"/>
            <a:ext cx="2138778" cy="3214278"/>
          </a:xfrm>
          <a:prstGeom prst="rect">
            <a:avLst/>
          </a:prstGeom>
        </p:spPr>
      </p:pic>
      <p:pic>
        <p:nvPicPr>
          <p:cNvPr id="5" name="Рисунок 4" descr="fC3ui9Xex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54494">
            <a:off x="5229752" y="2259656"/>
            <a:ext cx="3723326" cy="2373312"/>
          </a:xfrm>
          <a:prstGeom prst="rect">
            <a:avLst/>
          </a:prstGeom>
        </p:spPr>
      </p:pic>
      <p:pic>
        <p:nvPicPr>
          <p:cNvPr id="6" name="Рисунок 5" descr="l104875553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4714884"/>
            <a:ext cx="2714644" cy="1919338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05782">
            <a:off x="2644997" y="4324212"/>
            <a:ext cx="3357586" cy="176544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_xYjNSMN41w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069956"/>
            <a:ext cx="9081373" cy="578804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iy01yfYZ3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" y="953762"/>
            <a:ext cx="9143999" cy="590423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-j_NAgQsw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927080"/>
            <a:ext cx="9115205" cy="593092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C3ui9XexT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857233"/>
            <a:ext cx="9144000" cy="6000768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ZfSXPs0je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8486" y="1600200"/>
            <a:ext cx="7221977" cy="44958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110</TotalTime>
  <Words>103</Words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Мульфільм</vt:lpstr>
      <vt:lpstr>Слайд 2</vt:lpstr>
      <vt:lpstr>Сюжет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Мульфільм</dc:title>
  <cp:lastModifiedBy>василь</cp:lastModifiedBy>
  <cp:revision>14</cp:revision>
  <dcterms:modified xsi:type="dcterms:W3CDTF">2013-12-23T10:56:11Z</dcterms:modified>
</cp:coreProperties>
</file>