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61" r:id="rId5"/>
    <p:sldId id="260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EF387-B97F-4FCE-B79C-16C1D7C837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01E82BA-2DB4-4302-B6C9-B2F10847C63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5400" dirty="0" smtClean="0"/>
            <a:t>Моделі</a:t>
          </a:r>
          <a:endParaRPr lang="uk-UA" sz="5400" dirty="0"/>
        </a:p>
      </dgm:t>
    </dgm:pt>
    <dgm:pt modelId="{14D9633F-3A13-448E-896C-FA85F9CEDDBF}" type="parTrans" cxnId="{F365EC58-3506-4C92-9F92-DA7DA3CA4433}">
      <dgm:prSet/>
      <dgm:spPr/>
      <dgm:t>
        <a:bodyPr/>
        <a:lstStyle/>
        <a:p>
          <a:endParaRPr lang="uk-UA"/>
        </a:p>
      </dgm:t>
    </dgm:pt>
    <dgm:pt modelId="{CD1102B8-8DC1-47C4-A3DF-991E9D8C1543}" type="sibTrans" cxnId="{F365EC58-3506-4C92-9F92-DA7DA3CA4433}">
      <dgm:prSet/>
      <dgm:spPr/>
      <dgm:t>
        <a:bodyPr/>
        <a:lstStyle/>
        <a:p>
          <a:endParaRPr lang="uk-UA"/>
        </a:p>
      </dgm:t>
    </dgm:pt>
    <dgm:pt modelId="{7AADF5C2-9925-4D1E-AB41-89355D78D22D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 smtClean="0"/>
            <a:t>Інформативні</a:t>
          </a:r>
          <a:endParaRPr lang="uk-UA" dirty="0"/>
        </a:p>
      </dgm:t>
    </dgm:pt>
    <dgm:pt modelId="{A516C769-5948-4B88-9556-E08D44E200BE}" type="parTrans" cxnId="{50F5B331-6707-4AA3-819E-24429FBBF651}">
      <dgm:prSet/>
      <dgm:spPr/>
      <dgm:t>
        <a:bodyPr/>
        <a:lstStyle/>
        <a:p>
          <a:endParaRPr lang="uk-UA"/>
        </a:p>
      </dgm:t>
    </dgm:pt>
    <dgm:pt modelId="{5F726026-5DAF-4ACC-A597-19B637ED1D5A}" type="sibTrans" cxnId="{50F5B331-6707-4AA3-819E-24429FBBF651}">
      <dgm:prSet/>
      <dgm:spPr/>
      <dgm:t>
        <a:bodyPr/>
        <a:lstStyle/>
        <a:p>
          <a:endParaRPr lang="uk-UA"/>
        </a:p>
      </dgm:t>
    </dgm:pt>
    <dgm:pt modelId="{1A76F6CE-FD4B-43EF-AFDE-B03DFD65DDD2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 smtClean="0"/>
            <a:t>Матеріальні</a:t>
          </a:r>
          <a:endParaRPr lang="uk-UA" dirty="0"/>
        </a:p>
      </dgm:t>
    </dgm:pt>
    <dgm:pt modelId="{99B7F93A-6C18-4965-8E54-7AB89A4086A9}" type="parTrans" cxnId="{AF7E12D9-AC3A-42F8-8F9F-200C6B895BDA}">
      <dgm:prSet/>
      <dgm:spPr/>
      <dgm:t>
        <a:bodyPr/>
        <a:lstStyle/>
        <a:p>
          <a:endParaRPr lang="uk-UA"/>
        </a:p>
      </dgm:t>
    </dgm:pt>
    <dgm:pt modelId="{12D5877A-FB83-4491-B86F-93CC1CC67F35}" type="sibTrans" cxnId="{AF7E12D9-AC3A-42F8-8F9F-200C6B895BDA}">
      <dgm:prSet/>
      <dgm:spPr/>
      <dgm:t>
        <a:bodyPr/>
        <a:lstStyle/>
        <a:p>
          <a:endParaRPr lang="uk-UA"/>
        </a:p>
      </dgm:t>
    </dgm:pt>
    <dgm:pt modelId="{AE5962AF-E92D-40FD-A9C8-D1BA1973199C}" type="pres">
      <dgm:prSet presAssocID="{59AEF387-B97F-4FCE-B79C-16C1D7C83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610BD12-8DF6-4586-8E36-765CD391E395}" type="pres">
      <dgm:prSet presAssocID="{701E82BA-2DB4-4302-B6C9-B2F10847C635}" presName="hierRoot1" presStyleCnt="0">
        <dgm:presLayoutVars>
          <dgm:hierBranch val="init"/>
        </dgm:presLayoutVars>
      </dgm:prSet>
      <dgm:spPr/>
    </dgm:pt>
    <dgm:pt modelId="{85D1F30A-BC2F-4EEC-BEB4-9F6B7DC91AD7}" type="pres">
      <dgm:prSet presAssocID="{701E82BA-2DB4-4302-B6C9-B2F10847C635}" presName="rootComposite1" presStyleCnt="0"/>
      <dgm:spPr/>
    </dgm:pt>
    <dgm:pt modelId="{6B0B05E5-C812-47AF-9587-17A5EEFD59C4}" type="pres">
      <dgm:prSet presAssocID="{701E82BA-2DB4-4302-B6C9-B2F10847C63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3D6A199-8B9C-4851-9FD6-49C6A2CE1889}" type="pres">
      <dgm:prSet presAssocID="{701E82BA-2DB4-4302-B6C9-B2F10847C635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BC4E071-A87D-4AF8-A821-E9F8A9C29495}" type="pres">
      <dgm:prSet presAssocID="{701E82BA-2DB4-4302-B6C9-B2F10847C635}" presName="hierChild2" presStyleCnt="0"/>
      <dgm:spPr/>
    </dgm:pt>
    <dgm:pt modelId="{A331FECC-20EC-43CF-AC6B-1C99ADCF7BFD}" type="pres">
      <dgm:prSet presAssocID="{A516C769-5948-4B88-9556-E08D44E200BE}" presName="Name37" presStyleLbl="parChTrans1D2" presStyleIdx="0" presStyleCnt="2"/>
      <dgm:spPr/>
      <dgm:t>
        <a:bodyPr/>
        <a:lstStyle/>
        <a:p>
          <a:endParaRPr lang="uk-UA"/>
        </a:p>
      </dgm:t>
    </dgm:pt>
    <dgm:pt modelId="{3CFF2180-C693-41A7-BF3F-FC4A54C43307}" type="pres">
      <dgm:prSet presAssocID="{7AADF5C2-9925-4D1E-AB41-89355D78D22D}" presName="hierRoot2" presStyleCnt="0">
        <dgm:presLayoutVars>
          <dgm:hierBranch val="init"/>
        </dgm:presLayoutVars>
      </dgm:prSet>
      <dgm:spPr/>
    </dgm:pt>
    <dgm:pt modelId="{5C8A3A00-1630-48A5-8B65-02E4D97C3519}" type="pres">
      <dgm:prSet presAssocID="{7AADF5C2-9925-4D1E-AB41-89355D78D22D}" presName="rootComposite" presStyleCnt="0"/>
      <dgm:spPr/>
    </dgm:pt>
    <dgm:pt modelId="{E6636C01-FEB5-4385-A6C7-410CA79733E2}" type="pres">
      <dgm:prSet presAssocID="{7AADF5C2-9925-4D1E-AB41-89355D78D22D}" presName="rootText" presStyleLbl="node2" presStyleIdx="0" presStyleCnt="2" custScaleX="1103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343BE3-9B20-454E-A175-48DBE835F981}" type="pres">
      <dgm:prSet presAssocID="{7AADF5C2-9925-4D1E-AB41-89355D78D22D}" presName="rootConnector" presStyleLbl="node2" presStyleIdx="0" presStyleCnt="2"/>
      <dgm:spPr/>
      <dgm:t>
        <a:bodyPr/>
        <a:lstStyle/>
        <a:p>
          <a:endParaRPr lang="uk-UA"/>
        </a:p>
      </dgm:t>
    </dgm:pt>
    <dgm:pt modelId="{7FF28405-8B71-4191-99E8-2FBE34BF6033}" type="pres">
      <dgm:prSet presAssocID="{7AADF5C2-9925-4D1E-AB41-89355D78D22D}" presName="hierChild4" presStyleCnt="0"/>
      <dgm:spPr/>
    </dgm:pt>
    <dgm:pt modelId="{3EDD0CF3-C4F7-49FC-B1A2-7FE86AC94AEC}" type="pres">
      <dgm:prSet presAssocID="{7AADF5C2-9925-4D1E-AB41-89355D78D22D}" presName="hierChild5" presStyleCnt="0"/>
      <dgm:spPr/>
    </dgm:pt>
    <dgm:pt modelId="{244DB89F-C899-4B13-90DD-CC7BDF2C5DAC}" type="pres">
      <dgm:prSet presAssocID="{99B7F93A-6C18-4965-8E54-7AB89A4086A9}" presName="Name37" presStyleLbl="parChTrans1D2" presStyleIdx="1" presStyleCnt="2"/>
      <dgm:spPr/>
      <dgm:t>
        <a:bodyPr/>
        <a:lstStyle/>
        <a:p>
          <a:endParaRPr lang="uk-UA"/>
        </a:p>
      </dgm:t>
    </dgm:pt>
    <dgm:pt modelId="{B7F5D6EC-9416-40E8-997D-5716DF0F44E7}" type="pres">
      <dgm:prSet presAssocID="{1A76F6CE-FD4B-43EF-AFDE-B03DFD65DDD2}" presName="hierRoot2" presStyleCnt="0">
        <dgm:presLayoutVars>
          <dgm:hierBranch val="init"/>
        </dgm:presLayoutVars>
      </dgm:prSet>
      <dgm:spPr/>
    </dgm:pt>
    <dgm:pt modelId="{0A993E62-2130-497D-BA2D-48EC6AAAC508}" type="pres">
      <dgm:prSet presAssocID="{1A76F6CE-FD4B-43EF-AFDE-B03DFD65DDD2}" presName="rootComposite" presStyleCnt="0"/>
      <dgm:spPr/>
    </dgm:pt>
    <dgm:pt modelId="{848D39C9-264A-40B7-B2B5-96900BC714B1}" type="pres">
      <dgm:prSet presAssocID="{1A76F6CE-FD4B-43EF-AFDE-B03DFD65DDD2}" presName="rootText" presStyleLbl="node2" presStyleIdx="1" presStyleCnt="2" custScaleX="10361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626278-4BEB-4304-ADE9-BFBAD332EF10}" type="pres">
      <dgm:prSet presAssocID="{1A76F6CE-FD4B-43EF-AFDE-B03DFD65DDD2}" presName="rootConnector" presStyleLbl="node2" presStyleIdx="1" presStyleCnt="2"/>
      <dgm:spPr/>
      <dgm:t>
        <a:bodyPr/>
        <a:lstStyle/>
        <a:p>
          <a:endParaRPr lang="uk-UA"/>
        </a:p>
      </dgm:t>
    </dgm:pt>
    <dgm:pt modelId="{25E7A020-5479-41FC-997E-B00BBCB34B85}" type="pres">
      <dgm:prSet presAssocID="{1A76F6CE-FD4B-43EF-AFDE-B03DFD65DDD2}" presName="hierChild4" presStyleCnt="0"/>
      <dgm:spPr/>
    </dgm:pt>
    <dgm:pt modelId="{D42AE754-90B1-4475-857B-D0CFB53BEC3D}" type="pres">
      <dgm:prSet presAssocID="{1A76F6CE-FD4B-43EF-AFDE-B03DFD65DDD2}" presName="hierChild5" presStyleCnt="0"/>
      <dgm:spPr/>
    </dgm:pt>
    <dgm:pt modelId="{334D1E15-52AE-4C01-AA44-E571EAB360E2}" type="pres">
      <dgm:prSet presAssocID="{701E82BA-2DB4-4302-B6C9-B2F10847C635}" presName="hierChild3" presStyleCnt="0"/>
      <dgm:spPr/>
    </dgm:pt>
  </dgm:ptLst>
  <dgm:cxnLst>
    <dgm:cxn modelId="{DF137813-9613-4998-BA1E-3D6B0E704648}" type="presOf" srcId="{7AADF5C2-9925-4D1E-AB41-89355D78D22D}" destId="{E6636C01-FEB5-4385-A6C7-410CA79733E2}" srcOrd="0" destOrd="0" presId="urn:microsoft.com/office/officeart/2005/8/layout/orgChart1"/>
    <dgm:cxn modelId="{C4B80B83-65F8-4DF1-9F48-0CF420137241}" type="presOf" srcId="{1A76F6CE-FD4B-43EF-AFDE-B03DFD65DDD2}" destId="{848D39C9-264A-40B7-B2B5-96900BC714B1}" srcOrd="0" destOrd="0" presId="urn:microsoft.com/office/officeart/2005/8/layout/orgChart1"/>
    <dgm:cxn modelId="{F365EC58-3506-4C92-9F92-DA7DA3CA4433}" srcId="{59AEF387-B97F-4FCE-B79C-16C1D7C8378B}" destId="{701E82BA-2DB4-4302-B6C9-B2F10847C635}" srcOrd="0" destOrd="0" parTransId="{14D9633F-3A13-448E-896C-FA85F9CEDDBF}" sibTransId="{CD1102B8-8DC1-47C4-A3DF-991E9D8C1543}"/>
    <dgm:cxn modelId="{AF7E12D9-AC3A-42F8-8F9F-200C6B895BDA}" srcId="{701E82BA-2DB4-4302-B6C9-B2F10847C635}" destId="{1A76F6CE-FD4B-43EF-AFDE-B03DFD65DDD2}" srcOrd="1" destOrd="0" parTransId="{99B7F93A-6C18-4965-8E54-7AB89A4086A9}" sibTransId="{12D5877A-FB83-4491-B86F-93CC1CC67F35}"/>
    <dgm:cxn modelId="{2EF750C9-06A7-4B20-9045-A3BBA7613E3A}" type="presOf" srcId="{99B7F93A-6C18-4965-8E54-7AB89A4086A9}" destId="{244DB89F-C899-4B13-90DD-CC7BDF2C5DAC}" srcOrd="0" destOrd="0" presId="urn:microsoft.com/office/officeart/2005/8/layout/orgChart1"/>
    <dgm:cxn modelId="{D4779751-1904-4C74-A3FF-E2F60B1A13F0}" type="presOf" srcId="{701E82BA-2DB4-4302-B6C9-B2F10847C635}" destId="{6B0B05E5-C812-47AF-9587-17A5EEFD59C4}" srcOrd="0" destOrd="0" presId="urn:microsoft.com/office/officeart/2005/8/layout/orgChart1"/>
    <dgm:cxn modelId="{460CC8F6-F4E1-4BBC-AD9A-CFC2A9B4EE12}" type="presOf" srcId="{59AEF387-B97F-4FCE-B79C-16C1D7C8378B}" destId="{AE5962AF-E92D-40FD-A9C8-D1BA1973199C}" srcOrd="0" destOrd="0" presId="urn:microsoft.com/office/officeart/2005/8/layout/orgChart1"/>
    <dgm:cxn modelId="{7A9464DE-B6E0-410B-8189-D24BB6AFECAE}" type="presOf" srcId="{7AADF5C2-9925-4D1E-AB41-89355D78D22D}" destId="{92343BE3-9B20-454E-A175-48DBE835F981}" srcOrd="1" destOrd="0" presId="urn:microsoft.com/office/officeart/2005/8/layout/orgChart1"/>
    <dgm:cxn modelId="{50F5B331-6707-4AA3-819E-24429FBBF651}" srcId="{701E82BA-2DB4-4302-B6C9-B2F10847C635}" destId="{7AADF5C2-9925-4D1E-AB41-89355D78D22D}" srcOrd="0" destOrd="0" parTransId="{A516C769-5948-4B88-9556-E08D44E200BE}" sibTransId="{5F726026-5DAF-4ACC-A597-19B637ED1D5A}"/>
    <dgm:cxn modelId="{6E01E67A-B7E8-4753-AB3A-8D82A674CDA1}" type="presOf" srcId="{1A76F6CE-FD4B-43EF-AFDE-B03DFD65DDD2}" destId="{7A626278-4BEB-4304-ADE9-BFBAD332EF10}" srcOrd="1" destOrd="0" presId="urn:microsoft.com/office/officeart/2005/8/layout/orgChart1"/>
    <dgm:cxn modelId="{D9802936-5482-4184-AB13-0B78FEFD48A2}" type="presOf" srcId="{A516C769-5948-4B88-9556-E08D44E200BE}" destId="{A331FECC-20EC-43CF-AC6B-1C99ADCF7BFD}" srcOrd="0" destOrd="0" presId="urn:microsoft.com/office/officeart/2005/8/layout/orgChart1"/>
    <dgm:cxn modelId="{6CE583FC-43FC-4E09-813E-C3947FAFD4D2}" type="presOf" srcId="{701E82BA-2DB4-4302-B6C9-B2F10847C635}" destId="{23D6A199-8B9C-4851-9FD6-49C6A2CE1889}" srcOrd="1" destOrd="0" presId="urn:microsoft.com/office/officeart/2005/8/layout/orgChart1"/>
    <dgm:cxn modelId="{62801BC0-7800-42E7-B8FF-E254730A057D}" type="presParOf" srcId="{AE5962AF-E92D-40FD-A9C8-D1BA1973199C}" destId="{C610BD12-8DF6-4586-8E36-765CD391E395}" srcOrd="0" destOrd="0" presId="urn:microsoft.com/office/officeart/2005/8/layout/orgChart1"/>
    <dgm:cxn modelId="{FCA7B21D-51A5-4C54-8F8E-E2FA3E40F120}" type="presParOf" srcId="{C610BD12-8DF6-4586-8E36-765CD391E395}" destId="{85D1F30A-BC2F-4EEC-BEB4-9F6B7DC91AD7}" srcOrd="0" destOrd="0" presId="urn:microsoft.com/office/officeart/2005/8/layout/orgChart1"/>
    <dgm:cxn modelId="{68E2CD8E-62B2-4F8E-8F84-90E27BEA0101}" type="presParOf" srcId="{85D1F30A-BC2F-4EEC-BEB4-9F6B7DC91AD7}" destId="{6B0B05E5-C812-47AF-9587-17A5EEFD59C4}" srcOrd="0" destOrd="0" presId="urn:microsoft.com/office/officeart/2005/8/layout/orgChart1"/>
    <dgm:cxn modelId="{42037078-CEDE-4F4C-809A-CB77D4343856}" type="presParOf" srcId="{85D1F30A-BC2F-4EEC-BEB4-9F6B7DC91AD7}" destId="{23D6A199-8B9C-4851-9FD6-49C6A2CE1889}" srcOrd="1" destOrd="0" presId="urn:microsoft.com/office/officeart/2005/8/layout/orgChart1"/>
    <dgm:cxn modelId="{872921EA-6259-4841-96EC-FD4493F5DF23}" type="presParOf" srcId="{C610BD12-8DF6-4586-8E36-765CD391E395}" destId="{8BC4E071-A87D-4AF8-A821-E9F8A9C29495}" srcOrd="1" destOrd="0" presId="urn:microsoft.com/office/officeart/2005/8/layout/orgChart1"/>
    <dgm:cxn modelId="{C632D70E-1F25-4AF1-BDD1-B79DBCB9FE35}" type="presParOf" srcId="{8BC4E071-A87D-4AF8-A821-E9F8A9C29495}" destId="{A331FECC-20EC-43CF-AC6B-1C99ADCF7BFD}" srcOrd="0" destOrd="0" presId="urn:microsoft.com/office/officeart/2005/8/layout/orgChart1"/>
    <dgm:cxn modelId="{AA3D3C0F-9230-49A2-AF36-B2ACEFF67829}" type="presParOf" srcId="{8BC4E071-A87D-4AF8-A821-E9F8A9C29495}" destId="{3CFF2180-C693-41A7-BF3F-FC4A54C43307}" srcOrd="1" destOrd="0" presId="urn:microsoft.com/office/officeart/2005/8/layout/orgChart1"/>
    <dgm:cxn modelId="{3A0681E9-49A8-48DF-AE5C-CCBCB05C8274}" type="presParOf" srcId="{3CFF2180-C693-41A7-BF3F-FC4A54C43307}" destId="{5C8A3A00-1630-48A5-8B65-02E4D97C3519}" srcOrd="0" destOrd="0" presId="urn:microsoft.com/office/officeart/2005/8/layout/orgChart1"/>
    <dgm:cxn modelId="{D570419C-2BD6-4D87-9340-159CD4540579}" type="presParOf" srcId="{5C8A3A00-1630-48A5-8B65-02E4D97C3519}" destId="{E6636C01-FEB5-4385-A6C7-410CA79733E2}" srcOrd="0" destOrd="0" presId="urn:microsoft.com/office/officeart/2005/8/layout/orgChart1"/>
    <dgm:cxn modelId="{3642C677-1518-49F2-8BE5-344DEA70E735}" type="presParOf" srcId="{5C8A3A00-1630-48A5-8B65-02E4D97C3519}" destId="{92343BE3-9B20-454E-A175-48DBE835F981}" srcOrd="1" destOrd="0" presId="urn:microsoft.com/office/officeart/2005/8/layout/orgChart1"/>
    <dgm:cxn modelId="{E3429539-E6EA-4576-980B-01E4FDB9DDC3}" type="presParOf" srcId="{3CFF2180-C693-41A7-BF3F-FC4A54C43307}" destId="{7FF28405-8B71-4191-99E8-2FBE34BF6033}" srcOrd="1" destOrd="0" presId="urn:microsoft.com/office/officeart/2005/8/layout/orgChart1"/>
    <dgm:cxn modelId="{5D49F884-DAE7-40FE-A305-DA4907C1056D}" type="presParOf" srcId="{3CFF2180-C693-41A7-BF3F-FC4A54C43307}" destId="{3EDD0CF3-C4F7-49FC-B1A2-7FE86AC94AEC}" srcOrd="2" destOrd="0" presId="urn:microsoft.com/office/officeart/2005/8/layout/orgChart1"/>
    <dgm:cxn modelId="{11C8E91A-0CDC-4659-8066-84F1606FEE78}" type="presParOf" srcId="{8BC4E071-A87D-4AF8-A821-E9F8A9C29495}" destId="{244DB89F-C899-4B13-90DD-CC7BDF2C5DAC}" srcOrd="2" destOrd="0" presId="urn:microsoft.com/office/officeart/2005/8/layout/orgChart1"/>
    <dgm:cxn modelId="{A91036D5-4DC7-4DCD-B00F-DD796772A148}" type="presParOf" srcId="{8BC4E071-A87D-4AF8-A821-E9F8A9C29495}" destId="{B7F5D6EC-9416-40E8-997D-5716DF0F44E7}" srcOrd="3" destOrd="0" presId="urn:microsoft.com/office/officeart/2005/8/layout/orgChart1"/>
    <dgm:cxn modelId="{247972FD-7471-4F82-992F-449C343E242A}" type="presParOf" srcId="{B7F5D6EC-9416-40E8-997D-5716DF0F44E7}" destId="{0A993E62-2130-497D-BA2D-48EC6AAAC508}" srcOrd="0" destOrd="0" presId="urn:microsoft.com/office/officeart/2005/8/layout/orgChart1"/>
    <dgm:cxn modelId="{828BDD0C-98DB-4D49-955B-9E757AED19DD}" type="presParOf" srcId="{0A993E62-2130-497D-BA2D-48EC6AAAC508}" destId="{848D39C9-264A-40B7-B2B5-96900BC714B1}" srcOrd="0" destOrd="0" presId="urn:microsoft.com/office/officeart/2005/8/layout/orgChart1"/>
    <dgm:cxn modelId="{6CD94E8E-2574-4ADA-94D7-B1EF5714FE0A}" type="presParOf" srcId="{0A993E62-2130-497D-BA2D-48EC6AAAC508}" destId="{7A626278-4BEB-4304-ADE9-BFBAD332EF10}" srcOrd="1" destOrd="0" presId="urn:microsoft.com/office/officeart/2005/8/layout/orgChart1"/>
    <dgm:cxn modelId="{E96BCD07-F73C-4843-9BCB-B1916766DE87}" type="presParOf" srcId="{B7F5D6EC-9416-40E8-997D-5716DF0F44E7}" destId="{25E7A020-5479-41FC-997E-B00BBCB34B85}" srcOrd="1" destOrd="0" presId="urn:microsoft.com/office/officeart/2005/8/layout/orgChart1"/>
    <dgm:cxn modelId="{87E637F9-EBF8-4DD4-AED0-71D8A30BC296}" type="presParOf" srcId="{B7F5D6EC-9416-40E8-997D-5716DF0F44E7}" destId="{D42AE754-90B1-4475-857B-D0CFB53BEC3D}" srcOrd="2" destOrd="0" presId="urn:microsoft.com/office/officeart/2005/8/layout/orgChart1"/>
    <dgm:cxn modelId="{9FED5267-504C-4CBB-954F-F5C10650FF98}" type="presParOf" srcId="{C610BD12-8DF6-4586-8E36-765CD391E395}" destId="{334D1E15-52AE-4C01-AA44-E571EAB360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DB89F-C899-4B13-90DD-CC7BDF2C5DAC}">
      <dsp:nvSpPr>
        <dsp:cNvPr id="0" name=""/>
        <dsp:cNvSpPr/>
      </dsp:nvSpPr>
      <dsp:spPr>
        <a:xfrm>
          <a:off x="3857600" y="2257905"/>
          <a:ext cx="2156134" cy="689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627"/>
              </a:lnTo>
              <a:lnTo>
                <a:pt x="2156134" y="344627"/>
              </a:lnTo>
              <a:lnTo>
                <a:pt x="2156134" y="689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1FECC-20EC-43CF-AC6B-1C99ADCF7BFD}">
      <dsp:nvSpPr>
        <dsp:cNvPr id="0" name=""/>
        <dsp:cNvSpPr/>
      </dsp:nvSpPr>
      <dsp:spPr>
        <a:xfrm>
          <a:off x="1812534" y="2257905"/>
          <a:ext cx="2045065" cy="689254"/>
        </a:xfrm>
        <a:custGeom>
          <a:avLst/>
          <a:gdLst/>
          <a:ahLst/>
          <a:cxnLst/>
          <a:rect l="0" t="0" r="0" b="0"/>
          <a:pathLst>
            <a:path>
              <a:moveTo>
                <a:pt x="2045065" y="0"/>
              </a:moveTo>
              <a:lnTo>
                <a:pt x="2045065" y="344627"/>
              </a:lnTo>
              <a:lnTo>
                <a:pt x="0" y="344627"/>
              </a:lnTo>
              <a:lnTo>
                <a:pt x="0" y="689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B05E5-C812-47AF-9587-17A5EEFD59C4}">
      <dsp:nvSpPr>
        <dsp:cNvPr id="0" name=""/>
        <dsp:cNvSpPr/>
      </dsp:nvSpPr>
      <dsp:spPr>
        <a:xfrm>
          <a:off x="2216518" y="616824"/>
          <a:ext cx="3282162" cy="164108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Моделі</a:t>
          </a:r>
          <a:endParaRPr lang="uk-UA" sz="5400" kern="1200" dirty="0"/>
        </a:p>
      </dsp:txBody>
      <dsp:txXfrm>
        <a:off x="2216518" y="616824"/>
        <a:ext cx="3282162" cy="1641081"/>
      </dsp:txXfrm>
    </dsp:sp>
    <dsp:sp modelId="{E6636C01-FEB5-4385-A6C7-410CA79733E2}">
      <dsp:nvSpPr>
        <dsp:cNvPr id="0" name=""/>
        <dsp:cNvSpPr/>
      </dsp:nvSpPr>
      <dsp:spPr>
        <a:xfrm>
          <a:off x="1026" y="2947159"/>
          <a:ext cx="3623014" cy="164108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Інформативні</a:t>
          </a:r>
          <a:endParaRPr lang="uk-UA" sz="4100" kern="1200" dirty="0"/>
        </a:p>
      </dsp:txBody>
      <dsp:txXfrm>
        <a:off x="1026" y="2947159"/>
        <a:ext cx="3623014" cy="1641081"/>
      </dsp:txXfrm>
    </dsp:sp>
    <dsp:sp modelId="{848D39C9-264A-40B7-B2B5-96900BC714B1}">
      <dsp:nvSpPr>
        <dsp:cNvPr id="0" name=""/>
        <dsp:cNvSpPr/>
      </dsp:nvSpPr>
      <dsp:spPr>
        <a:xfrm>
          <a:off x="4313295" y="2947159"/>
          <a:ext cx="3400877" cy="164108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Матеріальні</a:t>
          </a:r>
          <a:endParaRPr lang="uk-UA" sz="4100" kern="1200" dirty="0"/>
        </a:p>
      </dsp:txBody>
      <dsp:txXfrm>
        <a:off x="4313295" y="2947159"/>
        <a:ext cx="3400877" cy="1641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Роль моделі у проектуванні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Робота учениці 8-А класу</a:t>
            </a:r>
          </a:p>
          <a:p>
            <a:r>
              <a:rPr lang="uk-UA" dirty="0" smtClean="0"/>
              <a:t>Можної Валерії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43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48872" cy="482453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 об’єкт, що має властивості даного об’єкта суттєві для даного дослідження. </a:t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31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9988786"/>
              </p:ext>
            </p:extLst>
          </p:nvPr>
        </p:nvGraphicFramePr>
        <p:xfrm>
          <a:off x="467544" y="620688"/>
          <a:ext cx="7715200" cy="52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2058" y="1052736"/>
            <a:ext cx="7681067" cy="4670405"/>
            <a:chOff x="591269" y="1578378"/>
            <a:chExt cx="7681067" cy="46704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 b="16243"/>
            <a:stretch/>
          </p:blipFill>
          <p:spPr bwMode="auto">
            <a:xfrm>
              <a:off x="591270" y="4149080"/>
              <a:ext cx="4205177" cy="2099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69" y="1578378"/>
              <a:ext cx="4205177" cy="2555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447" y="1578378"/>
              <a:ext cx="3475889" cy="2556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7" t="28635" r="25365" b="21174"/>
            <a:stretch/>
          </p:blipFill>
          <p:spPr bwMode="auto">
            <a:xfrm>
              <a:off x="4796447" y="4149081"/>
              <a:ext cx="3475889" cy="209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4811" y="0"/>
            <a:ext cx="7543800" cy="91307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моделей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176479" y="5949280"/>
            <a:ext cx="3034760" cy="658368"/>
          </a:xfrm>
        </p:spPr>
        <p:txBody>
          <a:bodyPr/>
          <a:lstStyle/>
          <a:p>
            <a:pPr algn="ctr"/>
            <a:r>
              <a:rPr lang="uk-UA" dirty="0" smtClean="0"/>
              <a:t>Матеріальні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07800" y="5949280"/>
            <a:ext cx="3034760" cy="658368"/>
          </a:xfrm>
        </p:spPr>
        <p:txBody>
          <a:bodyPr/>
          <a:lstStyle/>
          <a:p>
            <a:pPr algn="ctr"/>
            <a:r>
              <a:rPr lang="uk-UA" dirty="0" smtClean="0"/>
              <a:t>Інформативні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29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8545"/>
            <a:ext cx="7025073" cy="52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20" y="185545"/>
            <a:ext cx="7467600" cy="86719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Проектування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5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5068"/>
            <a:ext cx="6912768" cy="525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74638"/>
            <a:ext cx="6480720" cy="89043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проекту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8" y="443465"/>
            <a:ext cx="3261918" cy="27043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7883" b="3857"/>
          <a:stretch/>
        </p:blipFill>
        <p:spPr bwMode="auto">
          <a:xfrm>
            <a:off x="755575" y="3147765"/>
            <a:ext cx="3263961" cy="285535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35" y="443465"/>
            <a:ext cx="3936839" cy="267461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36" y="3136298"/>
            <a:ext cx="3936839" cy="286682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0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23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Роль моделі у проектуванні</vt:lpstr>
      <vt:lpstr>Модель – це новий об’єкт, що має властивості даного об’єкта суттєві для даного дослідження.  </vt:lpstr>
      <vt:lpstr>Презентация PowerPoint</vt:lpstr>
      <vt:lpstr>Види моделей</vt:lpstr>
      <vt:lpstr>Проектування</vt:lpstr>
      <vt:lpstr>Презентація проекту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моделі у проектуванні</dc:title>
  <cp:lastModifiedBy>User</cp:lastModifiedBy>
  <cp:revision>12</cp:revision>
  <dcterms:modified xsi:type="dcterms:W3CDTF">2014-09-28T15:19:12Z</dcterms:modified>
</cp:coreProperties>
</file>