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309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024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301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054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747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448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028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178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578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675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166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FCACC-9268-4235-B5BC-D9F20DC103DE}" type="datetimeFigureOut">
              <a:rPr lang="uk-UA" smtClean="0"/>
              <a:t>03.04.2013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81D7E-36EF-4F73-A6C3-48DC783B3A0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139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278488" y="476307"/>
            <a:ext cx="4587025" cy="5264500"/>
            <a:chOff x="2278488" y="476307"/>
            <a:chExt cx="4587025" cy="52645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476307"/>
              <a:ext cx="3024336" cy="4053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2278488" y="4725144"/>
              <a:ext cx="4587025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6000" dirty="0" smtClean="0"/>
                <a:t>Пол </a:t>
              </a:r>
              <a:r>
                <a:rPr lang="uk-UA" sz="6000" dirty="0" err="1" smtClean="0"/>
                <a:t>Дезмонд</a:t>
              </a:r>
              <a:endParaRPr lang="uk-UA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4186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Пол </a:t>
            </a:r>
            <a:r>
              <a:rPr lang="uk-UA" sz="2800" dirty="0" err="1" smtClean="0"/>
              <a:t>Дезмонд</a:t>
            </a:r>
            <a:r>
              <a:rPr lang="uk-UA" sz="2800" dirty="0" smtClean="0"/>
              <a:t> (справжнє ім'я — Пол </a:t>
            </a:r>
            <a:r>
              <a:rPr lang="uk-UA" sz="2800" dirty="0" err="1" smtClean="0"/>
              <a:t>Брейтенфельд</a:t>
            </a:r>
            <a:r>
              <a:rPr lang="uk-UA" sz="2800" dirty="0" smtClean="0"/>
              <a:t>) народився в Сан-Франциско, Каліфорнія в 1924 році. Його батько був органістом і грав в кінотеатрах в епоху німого кіно. Його мати була емоційно-неврівноваженою, тому своє дитинство Пол провів у найближчих родичів у Нью-Йорку. Незважаючи на заборони батька, в ранньому віці </a:t>
            </a:r>
            <a:r>
              <a:rPr lang="uk-UA" sz="2800" dirty="0" err="1" smtClean="0"/>
              <a:t>Дезмонд</a:t>
            </a:r>
            <a:r>
              <a:rPr lang="uk-UA" sz="2800" dirty="0" smtClean="0"/>
              <a:t> захоплювався грою на скрипці. У віці 12-и років Пол грав на кларнеті в Політехнічній школі Сан-Франциско. Але вже на першому році навчання в коледжі Сан-Франциско </a:t>
            </a:r>
            <a:r>
              <a:rPr lang="uk-UA" sz="2800" dirty="0" err="1" smtClean="0"/>
              <a:t>Стейт</a:t>
            </a:r>
            <a:r>
              <a:rPr lang="uk-UA" sz="2800" dirty="0" smtClean="0"/>
              <a:t> він захопився альт-саксофоном. У ті ж роки Пол був призваний в армію США і вступив у її музичний колектив Сан-Франциско. Він провів у військах три роки, але при цьому ніколи не брав участі в бойових діях.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730082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Після завершення Другої світової війни </a:t>
            </a:r>
            <a:r>
              <a:rPr lang="uk-UA" sz="2400" dirty="0" err="1" smtClean="0"/>
              <a:t>Дезмонд</a:t>
            </a:r>
            <a:r>
              <a:rPr lang="uk-UA" sz="2400" dirty="0" smtClean="0"/>
              <a:t> почав працювати в клубі «</a:t>
            </a:r>
            <a:r>
              <a:rPr lang="en-US" sz="2400" dirty="0" smtClean="0"/>
              <a:t>Bandbox» </a:t>
            </a:r>
            <a:r>
              <a:rPr lang="uk-UA" sz="2400" dirty="0" smtClean="0"/>
              <a:t>в місті </a:t>
            </a:r>
            <a:r>
              <a:rPr lang="uk-UA" sz="2400" dirty="0" err="1" smtClean="0"/>
              <a:t>Пало-Альто</a:t>
            </a:r>
            <a:r>
              <a:rPr lang="uk-UA" sz="2400" dirty="0" smtClean="0"/>
              <a:t>, Каліфорнія. Також, періодично він виступав з </a:t>
            </a:r>
            <a:r>
              <a:rPr lang="uk-UA" sz="2400" dirty="0" err="1" smtClean="0"/>
              <a:t>Брубек</a:t>
            </a:r>
            <a:r>
              <a:rPr lang="uk-UA" sz="2400" dirty="0" smtClean="0"/>
              <a:t> в клубі «</a:t>
            </a:r>
            <a:r>
              <a:rPr lang="en-US" sz="2400" dirty="0" smtClean="0"/>
              <a:t>Geary Cellar» </a:t>
            </a:r>
            <a:r>
              <a:rPr lang="uk-UA" sz="2400" dirty="0" smtClean="0"/>
              <a:t>в Сан-Франциско. Незабаром </a:t>
            </a:r>
            <a:r>
              <a:rPr lang="uk-UA" sz="2400" dirty="0" err="1" smtClean="0"/>
              <a:t>Дезмонд</a:t>
            </a:r>
            <a:r>
              <a:rPr lang="uk-UA" sz="2400" dirty="0" smtClean="0"/>
              <a:t> найняв </a:t>
            </a:r>
            <a:r>
              <a:rPr lang="uk-UA" sz="2400" dirty="0" err="1" smtClean="0"/>
              <a:t>Брубека</a:t>
            </a:r>
            <a:r>
              <a:rPr lang="uk-UA" sz="2400" dirty="0" smtClean="0"/>
              <a:t>, але пізніше урізав вдвічі його гонорар. Після концертів у клубі «</a:t>
            </a:r>
            <a:r>
              <a:rPr lang="en-US" sz="2400" dirty="0" err="1" smtClean="0"/>
              <a:t>Greagle</a:t>
            </a:r>
            <a:r>
              <a:rPr lang="en-US" sz="2400" dirty="0" smtClean="0"/>
              <a:t>» </a:t>
            </a:r>
            <a:r>
              <a:rPr lang="uk-UA" sz="2400" dirty="0" smtClean="0"/>
              <a:t>в готелі </a:t>
            </a:r>
            <a:r>
              <a:rPr lang="en-US" sz="2400" dirty="0" smtClean="0"/>
              <a:t>The Feather River, </a:t>
            </a:r>
            <a:r>
              <a:rPr lang="uk-UA" sz="2400" dirty="0" smtClean="0"/>
              <a:t>і Пол замінив </a:t>
            </a:r>
            <a:r>
              <a:rPr lang="uk-UA" sz="2400" dirty="0" err="1" smtClean="0"/>
              <a:t>Дейва</a:t>
            </a:r>
            <a:r>
              <a:rPr lang="uk-UA" sz="2400" dirty="0" smtClean="0"/>
              <a:t> на іншого музиканта. У 1950 році </a:t>
            </a:r>
            <a:r>
              <a:rPr lang="uk-UA" sz="2400" dirty="0" err="1" smtClean="0"/>
              <a:t>Дезмонд</a:t>
            </a:r>
            <a:r>
              <a:rPr lang="uk-UA" sz="2400" dirty="0" smtClean="0"/>
              <a:t> переїхав до Нью-Йорк, де грав на альт-саксофоні та кларнеті з Джеком Фіна, але пізніше, почувши тріо </a:t>
            </a:r>
            <a:r>
              <a:rPr lang="uk-UA" sz="2400" dirty="0" err="1" smtClean="0"/>
              <a:t>Брубека</a:t>
            </a:r>
            <a:r>
              <a:rPr lang="uk-UA" sz="2400" dirty="0" smtClean="0"/>
              <a:t> по радіо, повернувся до Каліфорнії.</a:t>
            </a:r>
          </a:p>
          <a:p>
            <a:r>
              <a:rPr lang="uk-UA" sz="2400" dirty="0" smtClean="0"/>
              <a:t>Цікава історія другій зустрічі </a:t>
            </a:r>
            <a:r>
              <a:rPr lang="uk-UA" sz="2400" dirty="0" err="1" smtClean="0"/>
              <a:t>Брубека</a:t>
            </a:r>
            <a:r>
              <a:rPr lang="uk-UA" sz="2400" dirty="0" smtClean="0"/>
              <a:t> з </a:t>
            </a:r>
            <a:r>
              <a:rPr lang="uk-UA" sz="2400" dirty="0" err="1" smtClean="0"/>
              <a:t>Дезмондом</a:t>
            </a:r>
            <a:r>
              <a:rPr lang="uk-UA" sz="2400" dirty="0" smtClean="0"/>
              <a:t>. </a:t>
            </a:r>
            <a:r>
              <a:rPr lang="uk-UA" sz="2400" dirty="0" err="1" smtClean="0"/>
              <a:t>Брубек</a:t>
            </a:r>
            <a:r>
              <a:rPr lang="uk-UA" sz="2400" dirty="0" smtClean="0"/>
              <a:t>, який на той час уже одружився і мав чотирьох дітей, був ображений на </a:t>
            </a:r>
            <a:r>
              <a:rPr lang="uk-UA" sz="2400" dirty="0" err="1" smtClean="0"/>
              <a:t>Дезмонда</a:t>
            </a:r>
            <a:r>
              <a:rPr lang="uk-UA" sz="2400" dirty="0" smtClean="0"/>
              <a:t> з-за попереднього досвіду роботи з ним. </a:t>
            </a:r>
            <a:r>
              <a:rPr lang="uk-UA" sz="2400" dirty="0" err="1" smtClean="0"/>
              <a:t>Дейв</a:t>
            </a:r>
            <a:r>
              <a:rPr lang="uk-UA" sz="2400" dirty="0" smtClean="0"/>
              <a:t> попросив свою дружину </a:t>
            </a:r>
            <a:r>
              <a:rPr lang="uk-UA" sz="2400" dirty="0" err="1" smtClean="0"/>
              <a:t>Айолі</a:t>
            </a:r>
            <a:r>
              <a:rPr lang="uk-UA" sz="2400" dirty="0" smtClean="0"/>
              <a:t> не впускати Пола в їхній будинок. Але </a:t>
            </a:r>
            <a:r>
              <a:rPr lang="uk-UA" sz="2400" dirty="0" err="1" smtClean="0"/>
              <a:t>Дезмонд</a:t>
            </a:r>
            <a:r>
              <a:rPr lang="uk-UA" sz="2400" dirty="0" smtClean="0"/>
              <a:t> все таки прийшов до них в той момент, коли </a:t>
            </a:r>
            <a:r>
              <a:rPr lang="uk-UA" sz="2400" dirty="0" err="1" smtClean="0"/>
              <a:t>Дейв</a:t>
            </a:r>
            <a:r>
              <a:rPr lang="uk-UA" sz="2400" dirty="0" smtClean="0"/>
              <a:t> займався пранням речей своїх маленьких дітей. </a:t>
            </a:r>
            <a:r>
              <a:rPr lang="uk-UA" sz="2400" dirty="0" err="1" smtClean="0"/>
              <a:t>Айолі</a:t>
            </a:r>
            <a:r>
              <a:rPr lang="uk-UA" sz="2400" dirty="0" smtClean="0"/>
              <a:t> Пола впустила в дім і привела його до </a:t>
            </a:r>
            <a:r>
              <a:rPr lang="uk-UA" sz="2400" dirty="0" err="1" smtClean="0"/>
              <a:t>Дейву</a:t>
            </a:r>
            <a:r>
              <a:rPr lang="uk-UA" sz="2400" dirty="0" smtClean="0"/>
              <a:t>. У підсумку, </a:t>
            </a:r>
            <a:r>
              <a:rPr lang="uk-UA" sz="2400" dirty="0" err="1" smtClean="0"/>
              <a:t>Брубек</a:t>
            </a:r>
            <a:r>
              <a:rPr lang="uk-UA" sz="2400" dirty="0" smtClean="0"/>
              <a:t> погодився знову взяти </a:t>
            </a:r>
            <a:r>
              <a:rPr lang="uk-UA" sz="2400" dirty="0" err="1" smtClean="0"/>
              <a:t>Дезмонда</a:t>
            </a:r>
            <a:r>
              <a:rPr lang="uk-UA" sz="2400" dirty="0" smtClean="0"/>
              <a:t> в свою групу, після того, як Пол запропонував йому стати доглядальницею для його дітей.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882909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-51149" y="116632"/>
            <a:ext cx="9246298" cy="3558508"/>
            <a:chOff x="-51149" y="116632"/>
            <a:chExt cx="9246298" cy="355850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634724" y="116632"/>
              <a:ext cx="187455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4000" b="1" dirty="0" smtClean="0"/>
                <a:t>Кар'єра</a:t>
              </a:r>
              <a:endParaRPr lang="uk-UA" sz="4000" b="1" dirty="0"/>
            </a:p>
          </p:txBody>
        </p:sp>
        <p:cxnSp>
          <p:nvCxnSpPr>
            <p:cNvPr id="7" name="Прямая со стрелкой 6"/>
            <p:cNvCxnSpPr>
              <a:endCxn id="5" idx="0"/>
            </p:cNvCxnSpPr>
            <p:nvPr/>
          </p:nvCxnSpPr>
          <p:spPr>
            <a:xfrm flipH="1">
              <a:off x="1684246" y="789303"/>
              <a:ext cx="2695913" cy="6602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>
              <a:endCxn id="8" idx="0"/>
            </p:cNvCxnSpPr>
            <p:nvPr/>
          </p:nvCxnSpPr>
          <p:spPr>
            <a:xfrm>
              <a:off x="4386940" y="793659"/>
              <a:ext cx="521022" cy="24198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endCxn id="11" idx="0"/>
            </p:cNvCxnSpPr>
            <p:nvPr/>
          </p:nvCxnSpPr>
          <p:spPr>
            <a:xfrm flipH="1">
              <a:off x="1737707" y="793659"/>
              <a:ext cx="2649235" cy="1681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endCxn id="14" idx="0"/>
            </p:cNvCxnSpPr>
            <p:nvPr/>
          </p:nvCxnSpPr>
          <p:spPr>
            <a:xfrm>
              <a:off x="4386940" y="793659"/>
              <a:ext cx="3034614" cy="17114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26"/>
            <p:cNvGrpSpPr/>
            <p:nvPr/>
          </p:nvGrpSpPr>
          <p:grpSpPr>
            <a:xfrm>
              <a:off x="-51149" y="1449569"/>
              <a:ext cx="9246298" cy="2225571"/>
              <a:chOff x="-214856" y="1506850"/>
              <a:chExt cx="9246298" cy="2225571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-85702" y="1506850"/>
                <a:ext cx="32124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400" dirty="0" smtClean="0"/>
                  <a:t>Квартет </a:t>
                </a:r>
                <a:r>
                  <a:rPr lang="uk-UA" sz="2400" dirty="0" err="1" smtClean="0"/>
                  <a:t>Дейва</a:t>
                </a:r>
                <a:r>
                  <a:rPr lang="uk-UA" sz="2400" dirty="0" smtClean="0"/>
                  <a:t> </a:t>
                </a:r>
                <a:r>
                  <a:rPr lang="uk-UA" sz="2400" dirty="0" err="1" smtClean="0"/>
                  <a:t>Брубека</a:t>
                </a:r>
                <a:endParaRPr lang="uk-UA" sz="2400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762045" y="3270756"/>
                <a:ext cx="39644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400" dirty="0" smtClean="0"/>
                  <a:t>Робота з </a:t>
                </a:r>
                <a:r>
                  <a:rPr lang="uk-UA" sz="2400" dirty="0" err="1" smtClean="0"/>
                  <a:t>Джеррі</a:t>
                </a:r>
                <a:r>
                  <a:rPr lang="uk-UA" sz="2400" dirty="0" smtClean="0"/>
                  <a:t> </a:t>
                </a:r>
                <a:r>
                  <a:rPr lang="uk-UA" sz="2400" dirty="0" err="1" smtClean="0"/>
                  <a:t>Малліганом</a:t>
                </a:r>
                <a:endParaRPr lang="uk-UA" sz="2400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-214856" y="2532092"/>
                <a:ext cx="35777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400" dirty="0" smtClean="0"/>
                  <a:t>Робота з </a:t>
                </a:r>
                <a:r>
                  <a:rPr lang="uk-UA" sz="2400" dirty="0" err="1" smtClean="0"/>
                  <a:t>Джимом</a:t>
                </a:r>
                <a:r>
                  <a:rPr lang="uk-UA" sz="2400" dirty="0" smtClean="0"/>
                  <a:t> </a:t>
                </a:r>
                <a:r>
                  <a:rPr lang="uk-UA" sz="2400" dirty="0" err="1" smtClean="0"/>
                  <a:t>Холлом</a:t>
                </a:r>
                <a:endParaRPr lang="uk-UA" sz="2400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5484252" y="2562355"/>
                <a:ext cx="35471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400" dirty="0" smtClean="0"/>
                  <a:t>Робота з Четом </a:t>
                </a:r>
                <a:r>
                  <a:rPr lang="uk-UA" sz="2400" dirty="0" err="1" smtClean="0"/>
                  <a:t>Бейкером</a:t>
                </a:r>
                <a:endParaRPr lang="uk-UA" sz="2400" dirty="0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5570526" y="1506850"/>
                <a:ext cx="33193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2400" dirty="0" smtClean="0"/>
                  <a:t>Квартет Пола </a:t>
                </a:r>
                <a:r>
                  <a:rPr lang="uk-UA" sz="2400" dirty="0" err="1" smtClean="0"/>
                  <a:t>Дезмонда</a:t>
                </a:r>
                <a:endParaRPr lang="uk-UA" sz="2400" dirty="0"/>
              </a:p>
            </p:txBody>
          </p:sp>
        </p:grpSp>
        <p:cxnSp>
          <p:nvCxnSpPr>
            <p:cNvPr id="22" name="Прямая со стрелкой 21"/>
            <p:cNvCxnSpPr>
              <a:endCxn id="20" idx="0"/>
            </p:cNvCxnSpPr>
            <p:nvPr/>
          </p:nvCxnSpPr>
          <p:spPr>
            <a:xfrm>
              <a:off x="4386940" y="793659"/>
              <a:ext cx="3006947" cy="6559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34" y="3939271"/>
            <a:ext cx="3225221" cy="258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58" y="3939271"/>
            <a:ext cx="3430418" cy="258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289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5516" y="188640"/>
            <a:ext cx="8712968" cy="6087293"/>
            <a:chOff x="215516" y="188640"/>
            <a:chExt cx="8712968" cy="608729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557090" y="188640"/>
              <a:ext cx="402982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Особисте життя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15516" y="1443841"/>
              <a:ext cx="8712968" cy="483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800" dirty="0" smtClean="0"/>
                <a:t>В особистому житті </a:t>
              </a:r>
              <a:r>
                <a:rPr lang="uk-UA" sz="2800" dirty="0" err="1" smtClean="0"/>
                <a:t>Дейв</a:t>
              </a:r>
              <a:r>
                <a:rPr lang="uk-UA" sz="2800" dirty="0" smtClean="0"/>
                <a:t> </a:t>
              </a:r>
              <a:r>
                <a:rPr lang="uk-UA" sz="2800" dirty="0" err="1" smtClean="0"/>
                <a:t>Брубек</a:t>
              </a:r>
              <a:r>
                <a:rPr lang="uk-UA" sz="2800" dirty="0" smtClean="0"/>
                <a:t> і його родина були дуже близькі з Полом </a:t>
              </a:r>
              <a:r>
                <a:rPr lang="uk-UA" sz="2800" dirty="0" err="1" smtClean="0"/>
                <a:t>Дезмондом</a:t>
              </a:r>
              <a:r>
                <a:rPr lang="uk-UA" sz="2800" dirty="0" smtClean="0"/>
                <a:t>, попри те, що два музиканти були абсолютно різними людьми. </a:t>
              </a:r>
              <a:r>
                <a:rPr lang="uk-UA" sz="2800" dirty="0" err="1" smtClean="0"/>
                <a:t>Даріус</a:t>
              </a:r>
              <a:r>
                <a:rPr lang="uk-UA" sz="2800" dirty="0" smtClean="0"/>
                <a:t> </a:t>
              </a:r>
              <a:r>
                <a:rPr lang="uk-UA" sz="2800" dirty="0" err="1" smtClean="0"/>
                <a:t>Брубек</a:t>
              </a:r>
              <a:r>
                <a:rPr lang="uk-UA" sz="2800" dirty="0" smtClean="0"/>
                <a:t> згадував, що до самих шкільних років вважав </a:t>
              </a:r>
              <a:r>
                <a:rPr lang="uk-UA" sz="2800" dirty="0" err="1" smtClean="0"/>
                <a:t>Дезмонда</a:t>
              </a:r>
              <a:r>
                <a:rPr lang="uk-UA" sz="2800" dirty="0" smtClean="0"/>
                <a:t> своїм рідним дядьком. Особливо близький до </a:t>
              </a:r>
              <a:r>
                <a:rPr lang="uk-UA" sz="2800" dirty="0" err="1" smtClean="0"/>
                <a:t>Дезмонда</a:t>
              </a:r>
              <a:r>
                <a:rPr lang="uk-UA" sz="2800" dirty="0" smtClean="0"/>
                <a:t> був син </a:t>
              </a:r>
              <a:r>
                <a:rPr lang="uk-UA" sz="2800" dirty="0" err="1" smtClean="0"/>
                <a:t>Брубека</a:t>
              </a:r>
              <a:r>
                <a:rPr lang="uk-UA" sz="2800" dirty="0" smtClean="0"/>
                <a:t> Майкл. Саме йому Пол залишив після смерті свій саксофон. </a:t>
              </a:r>
              <a:r>
                <a:rPr lang="uk-UA" sz="2800" dirty="0" err="1" smtClean="0"/>
                <a:t>Дезмонд</a:t>
              </a:r>
              <a:r>
                <a:rPr lang="uk-UA" sz="2800" dirty="0" smtClean="0"/>
                <a:t> ніколи не вступав в тривалі стосунки з жінками, на відміну від </a:t>
              </a:r>
              <a:r>
                <a:rPr lang="uk-UA" sz="2800" dirty="0" err="1" smtClean="0"/>
                <a:t>Брубека</a:t>
              </a:r>
              <a:r>
                <a:rPr lang="uk-UA" sz="2800" dirty="0" smtClean="0"/>
                <a:t>, який був головою релігійної сім'ї і ніколи не зраджував своїй дружині, незважаючи на щільний концертний графік.</a:t>
              </a:r>
              <a:endParaRPr lang="uk-UA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182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0270" y="12680"/>
            <a:ext cx="21034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28343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При грі </a:t>
            </a:r>
            <a:r>
              <a:rPr lang="uk-UA" sz="2800" dirty="0" err="1"/>
              <a:t>на альт-саксофоні Дезм</a:t>
            </a:r>
            <a:r>
              <a:rPr lang="uk-UA" sz="2800" dirty="0"/>
              <a:t>онд відрізнявся легким мелодійним голосом, схожим зі стилем Лі Конітца — одного зі своїх головних натхненників. Пол був здатний витягувати з свого інструменту неймовірно високі ноти — </a:t>
            </a:r>
            <a:r>
              <a:rPr lang="uk-UA" sz="2800" dirty="0" err="1"/>
              <a:t>альтіссімо</a:t>
            </a:r>
            <a:r>
              <a:rPr lang="uk-UA" sz="2800" dirty="0"/>
              <a:t>, що зробило його одним з найвідоміших </a:t>
            </a:r>
            <a:r>
              <a:rPr lang="uk-UA" sz="2800" dirty="0" err="1"/>
              <a:t>музикантів кул-джа</a:t>
            </a:r>
            <a:r>
              <a:rPr lang="uk-UA" sz="2800" dirty="0"/>
              <a:t>зової школи західного узбережжя. Більша частина успіху класичного квартету </a:t>
            </a:r>
            <a:r>
              <a:rPr lang="uk-UA" sz="2800" dirty="0" err="1"/>
              <a:t>Брубека</a:t>
            </a:r>
            <a:r>
              <a:rPr lang="uk-UA" sz="2800" dirty="0"/>
              <a:t> полягала в протиставленні «повітряного» стилю гри Пола і, іноді доволі жорсткої, </a:t>
            </a:r>
            <a:r>
              <a:rPr lang="uk-UA" sz="2800" dirty="0" err="1"/>
              <a:t>політональной</a:t>
            </a:r>
            <a:r>
              <a:rPr lang="uk-UA" sz="2800" dirty="0"/>
              <a:t> гри </a:t>
            </a:r>
            <a:r>
              <a:rPr lang="uk-UA" sz="2800" dirty="0" err="1"/>
              <a:t>Брубека</a:t>
            </a:r>
            <a:r>
              <a:rPr lang="uk-UA" sz="2800" dirty="0"/>
              <a:t>. Талант Пола </a:t>
            </a:r>
            <a:r>
              <a:rPr lang="uk-UA" sz="2800" dirty="0" err="1"/>
              <a:t>в імпровізації особли</a:t>
            </a:r>
            <a:r>
              <a:rPr lang="uk-UA" sz="2800" dirty="0"/>
              <a:t>во помітний на двох альбомах, які він записав з Джеррі Малліганом («</a:t>
            </a:r>
            <a:r>
              <a:rPr lang="en-US" sz="2800" dirty="0"/>
              <a:t>Mulligan-Desmond Quartet» </a:t>
            </a:r>
            <a:r>
              <a:rPr lang="uk-UA" sz="2800" dirty="0"/>
              <a:t>і «</a:t>
            </a:r>
            <a:r>
              <a:rPr lang="en-US" sz="2800" dirty="0"/>
              <a:t>Two of a Mind»).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22464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51520" y="188640"/>
            <a:ext cx="8640960" cy="3091120"/>
            <a:chOff x="251520" y="188640"/>
            <a:chExt cx="8640960" cy="309112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188384" y="188640"/>
              <a:ext cx="276723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Нагороди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51520" y="1340768"/>
              <a:ext cx="8640960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dirty="0"/>
                <a:t>У 1977 </a:t>
              </a:r>
              <a:r>
                <a:rPr lang="ru-RU" sz="4000" dirty="0" err="1"/>
                <a:t>році</a:t>
              </a:r>
              <a:r>
                <a:rPr lang="ru-RU" sz="4000" dirty="0"/>
                <a:t> Дезмонд </a:t>
              </a:r>
              <a:r>
                <a:rPr lang="ru-RU" sz="4000" dirty="0" err="1"/>
                <a:t>був</a:t>
              </a:r>
              <a:r>
                <a:rPr lang="ru-RU" sz="4000" dirty="0"/>
                <a:t> введений в </a:t>
              </a:r>
              <a:r>
                <a:rPr lang="ru-RU" sz="4000" dirty="0" err="1"/>
                <a:t>джазовий</a:t>
              </a:r>
              <a:r>
                <a:rPr lang="ru-RU" sz="4000" dirty="0"/>
                <a:t> зал </a:t>
              </a:r>
              <a:r>
                <a:rPr lang="ru-RU" sz="4000" dirty="0" err="1"/>
                <a:t>слави</a:t>
              </a:r>
              <a:r>
                <a:rPr lang="ru-RU" sz="4000" dirty="0"/>
                <a:t> журналу </a:t>
              </a:r>
              <a:r>
                <a:rPr lang="ru-RU" sz="4000" dirty="0" err="1"/>
                <a:t>Down</a:t>
              </a:r>
              <a:r>
                <a:rPr lang="ru-RU" sz="4000" dirty="0"/>
                <a:t> </a:t>
              </a:r>
              <a:r>
                <a:rPr lang="ru-RU" sz="4000" dirty="0" err="1"/>
                <a:t>Beat</a:t>
              </a:r>
              <a:r>
                <a:rPr lang="ru-RU" sz="4000" dirty="0"/>
                <a:t>.</a:t>
              </a:r>
              <a:endParaRPr lang="uk-UA" sz="4000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20955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036" y="3428999"/>
            <a:ext cx="2855119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041" y="3463992"/>
            <a:ext cx="2297918" cy="307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37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801" y="26064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Через </a:t>
            </a:r>
            <a:r>
              <a:rPr lang="ru-RU" sz="3200" dirty="0" err="1" smtClean="0"/>
              <a:t>сильну</a:t>
            </a:r>
            <a:r>
              <a:rPr lang="ru-RU" sz="3200" dirty="0" smtClean="0"/>
              <a:t> </a:t>
            </a:r>
            <a:r>
              <a:rPr lang="ru-RU" sz="3200" dirty="0" err="1" smtClean="0"/>
              <a:t>залежність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паління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поганий</a:t>
            </a:r>
            <a:r>
              <a:rPr lang="ru-RU" sz="3200" dirty="0" smtClean="0"/>
              <a:t> стан </a:t>
            </a:r>
            <a:r>
              <a:rPr lang="ru-RU" sz="3200" dirty="0" err="1" smtClean="0"/>
              <a:t>здоров'я</a:t>
            </a:r>
            <a:r>
              <a:rPr lang="ru-RU" sz="3200" dirty="0" smtClean="0"/>
              <a:t> Дезмонд помер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раку </a:t>
            </a:r>
            <a:r>
              <a:rPr lang="ru-RU" sz="3200" dirty="0" err="1" smtClean="0"/>
              <a:t>легенів</a:t>
            </a:r>
            <a:r>
              <a:rPr lang="ru-RU" sz="3200" dirty="0" smtClean="0"/>
              <a:t> в 1977 </a:t>
            </a:r>
            <a:r>
              <a:rPr lang="ru-RU" sz="3200" dirty="0" err="1" smtClean="0"/>
              <a:t>році</a:t>
            </a:r>
            <a:r>
              <a:rPr lang="ru-RU" sz="3200" dirty="0" smtClean="0"/>
              <a:t>.</a:t>
            </a:r>
            <a:endParaRPr lang="uk-UA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54" y="2348880"/>
            <a:ext cx="3240360" cy="397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79"/>
            <a:ext cx="3224398" cy="397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594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475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</dc:creator>
  <cp:lastModifiedBy>Олександр</cp:lastModifiedBy>
  <cp:revision>4</cp:revision>
  <dcterms:created xsi:type="dcterms:W3CDTF">2013-04-03T17:09:55Z</dcterms:created>
  <dcterms:modified xsi:type="dcterms:W3CDTF">2013-04-03T18:13:11Z</dcterms:modified>
</cp:coreProperties>
</file>