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69" r:id="rId6"/>
    <p:sldId id="270" r:id="rId7"/>
    <p:sldId id="26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72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EA"/>
    <a:srgbClr val="CC0450"/>
    <a:srgbClr val="990033"/>
    <a:srgbClr val="7F03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B836-FE35-412F-8B6B-14B80F40039E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F28C-0AC5-47A9-8FC8-1C387FC33F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B836-FE35-412F-8B6B-14B80F40039E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F28C-0AC5-47A9-8FC8-1C387FC33F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B836-FE35-412F-8B6B-14B80F40039E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F28C-0AC5-47A9-8FC8-1C387FC33F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B836-FE35-412F-8B6B-14B80F40039E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F28C-0AC5-47A9-8FC8-1C387FC33F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B836-FE35-412F-8B6B-14B80F40039E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F28C-0AC5-47A9-8FC8-1C387FC33F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B836-FE35-412F-8B6B-14B80F40039E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F28C-0AC5-47A9-8FC8-1C387FC33F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B836-FE35-412F-8B6B-14B80F40039E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F28C-0AC5-47A9-8FC8-1C387FC33F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B836-FE35-412F-8B6B-14B80F40039E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F28C-0AC5-47A9-8FC8-1C387FC33F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B836-FE35-412F-8B6B-14B80F40039E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F28C-0AC5-47A9-8FC8-1C387FC33F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B836-FE35-412F-8B6B-14B80F40039E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F28C-0AC5-47A9-8FC8-1C387FC33F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B836-FE35-412F-8B6B-14B80F40039E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F28C-0AC5-47A9-8FC8-1C387FC33F2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F0332"/>
            </a:gs>
            <a:gs pos="39999">
              <a:srgbClr val="7F0332"/>
            </a:gs>
            <a:gs pos="84000">
              <a:srgbClr val="CC0450"/>
            </a:gs>
            <a:gs pos="100000">
              <a:srgbClr val="CC0450">
                <a:alpha val="7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4B836-FE35-412F-8B6B-14B80F40039E}" type="datetimeFigureOut">
              <a:rPr lang="uk-UA" smtClean="0"/>
              <a:pPr/>
              <a:t>08.12.2013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3F28C-0AC5-47A9-8FC8-1C387FC33F2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я папка\School\Презентации\Мадонна\05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/>
              <a:t>На церемонії вручення нагород </a:t>
            </a:r>
            <a:r>
              <a:rPr lang="en-US" sz="2800" dirty="0"/>
              <a:t>MTV Video Music Awards </a:t>
            </a:r>
            <a:r>
              <a:rPr lang="uk-UA" sz="2800" dirty="0"/>
              <a:t>у 2003 році Мадонна поцілувала в губи Крістіну </a:t>
            </a:r>
            <a:r>
              <a:rPr lang="uk-UA" sz="2800" dirty="0" err="1"/>
              <a:t>Агілеру</a:t>
            </a:r>
            <a:r>
              <a:rPr lang="uk-UA" sz="2800" dirty="0"/>
              <a:t> і Брітні Спірс</a:t>
            </a:r>
            <a:r>
              <a:rPr lang="uk-UA" sz="2000" dirty="0"/>
              <a:t>.</a:t>
            </a:r>
          </a:p>
        </p:txBody>
      </p:sp>
      <p:pic>
        <p:nvPicPr>
          <p:cNvPr id="4098" name="Picture 2" descr="D:\Моя папка\School\Презентации\Мадонна\pic_1358796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5" y="2492898"/>
            <a:ext cx="5802635" cy="39444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я папка\School\Презентации\Мадонна\Снимок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900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400000">
            <a:off x="5176269" y="2890270"/>
            <a:ext cx="6858000" cy="107746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TextBox 1"/>
          <p:cNvSpPr txBox="1"/>
          <p:nvPr/>
        </p:nvSpPr>
        <p:spPr>
          <a:xfrm>
            <a:off x="107504" y="116634"/>
            <a:ext cx="8568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Під час світового туру </a:t>
            </a:r>
            <a:r>
              <a:rPr lang="en-US" sz="2800" b="1" i="1" dirty="0"/>
              <a:t>The Confessions Tour</a:t>
            </a:r>
            <a:r>
              <a:rPr lang="en-US" sz="2800" dirty="0"/>
              <a:t> </a:t>
            </a:r>
            <a:r>
              <a:rPr lang="uk-UA" sz="2800" dirty="0"/>
              <a:t>у 2006 році Мадонна виконувала пісню "</a:t>
            </a:r>
            <a:r>
              <a:rPr lang="en-US" sz="2800" dirty="0"/>
              <a:t>Live To Tell" </a:t>
            </a:r>
            <a:r>
              <a:rPr lang="uk-UA" sz="2800" dirty="0"/>
              <a:t>на хресті. </a:t>
            </a:r>
            <a:r>
              <a:rPr lang="uk-UA" sz="2800" dirty="0" smtClean="0"/>
              <a:t>Номер </a:t>
            </a:r>
            <a:r>
              <a:rPr lang="uk-UA" sz="2800" dirty="0"/>
              <a:t>з хрестом супроводжувався відеорядом, де було написано, що 12 мільйонів дітей хворіють на </a:t>
            </a:r>
            <a:r>
              <a:rPr lang="uk-UA" sz="2800" dirty="0" smtClean="0"/>
              <a:t>СНІД. </a:t>
            </a:r>
            <a:r>
              <a:rPr lang="uk-UA" sz="2800" dirty="0"/>
              <a:t>Також були написані цитати з Євангелія від </a:t>
            </a:r>
            <a:r>
              <a:rPr lang="uk-UA" sz="2800" dirty="0" err="1"/>
              <a:t>Матфея</a:t>
            </a:r>
            <a:r>
              <a:rPr lang="uk-UA" sz="2800" dirty="0"/>
              <a:t> глава 25 з вірша 35, а потім адреси сайтів за допомогою яких можна перерахувати гроші дітям в Африці і допомогти їм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Ісус </a:t>
            </a:r>
            <a:r>
              <a:rPr lang="uk-UA" sz="2800" dirty="0"/>
              <a:t>Христос приніс в жертву своє життя за людей, чим і уособлює жертовність заради інших, тому зміст цього номеру в тому, щоб нагадати людям про це і попросити у них допомоги заради інших.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я папка\School\Презентации\Мадонна\800px-Madonna-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76" y="404664"/>
            <a:ext cx="8058472" cy="60438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5402"/>
            <a:ext cx="784887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5 вересня 2011 року на Венеціанському кінофестивалі Мадонна представляла свій фільм, а журналіст телеканалу 1+1 Віталій </a:t>
            </a:r>
            <a:r>
              <a:rPr lang="uk-UA" sz="2400" dirty="0" err="1"/>
              <a:t>Седюк</a:t>
            </a:r>
            <a:r>
              <a:rPr lang="uk-UA" sz="2400" dirty="0"/>
              <a:t> спровокував так званий "квітковий скандал". Він подарував співачці гортензії. Мадонна прийняла квіти зі словами «Спасибі», але кинула їх під стіл, неголосно сказавши: «Я ненавиджу гортензії. Очевидно, він не знав про це».</a:t>
            </a:r>
          </a:p>
          <a:p>
            <a:r>
              <a:rPr lang="uk-UA" sz="2400" dirty="0"/>
              <a:t>Кілька днів в </a:t>
            </a:r>
            <a:r>
              <a:rPr lang="uk-UA" sz="2400" dirty="0" err="1"/>
              <a:t>інтернеті</a:t>
            </a:r>
            <a:r>
              <a:rPr lang="uk-UA" sz="2400" dirty="0"/>
              <a:t> бурхливо обговорювали вчинок Мадонни. А 13 вересня 2011 року вона опублікувала </a:t>
            </a:r>
            <a:r>
              <a:rPr lang="uk-UA" sz="2400" dirty="0" err="1"/>
              <a:t>відеозвернення</a:t>
            </a:r>
            <a:r>
              <a:rPr lang="uk-UA" sz="2400" dirty="0"/>
              <a:t> до українського журналіста. На початку ролику Мадонна вибачається зі словами «Ночами не спала, згадуючи, скільки болю я Вам заподіяла». Наприкінці відео зірка топче квіти ногами зі словами: «Тут вільна країна! Я люблю троянди! Пішли ви з вашими гортензіями...»</a:t>
            </a:r>
          </a:p>
          <a:p>
            <a:endParaRPr lang="uk-UA" dirty="0"/>
          </a:p>
        </p:txBody>
      </p:sp>
      <p:pic>
        <p:nvPicPr>
          <p:cNvPr id="3" name="Picture 3" descr="D:\Моя папка\School\Презентации\Мадонна\Снимок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900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400000">
            <a:off x="5176269" y="2890270"/>
            <a:ext cx="6858000" cy="107746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Моя папка\School\Презентации\Мадонна\20110906-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800" y="3149601"/>
            <a:ext cx="6680200" cy="3708400"/>
          </a:xfrm>
          <a:prstGeom prst="rect">
            <a:avLst/>
          </a:prstGeom>
          <a:noFill/>
        </p:spPr>
      </p:pic>
      <p:pic>
        <p:nvPicPr>
          <p:cNvPr id="7170" name="Picture 2" descr="D:\Моя папка\School\Презентации\Мадонна\20110906-mado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6680200" cy="37211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6377"/>
            <a:ext cx="87129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Британська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компанія</a:t>
            </a:r>
            <a:r>
              <a:rPr lang="ru-RU" sz="2400" dirty="0" smtClean="0"/>
              <a:t> PPL </a:t>
            </a:r>
            <a:r>
              <a:rPr lang="ru-RU" sz="2400" dirty="0" err="1" smtClean="0"/>
              <a:t>склала</a:t>
            </a:r>
            <a:r>
              <a:rPr lang="ru-RU" sz="2400" dirty="0" smtClean="0"/>
              <a:t> список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популярних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артистів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останнього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десятиліття</a:t>
            </a:r>
            <a:r>
              <a:rPr lang="ru-RU" sz="2400" dirty="0" smtClean="0"/>
              <a:t>. </a:t>
            </a:r>
            <a:r>
              <a:rPr lang="uk-UA" sz="2400" dirty="0" smtClean="0"/>
              <a:t>Мадонні </a:t>
            </a:r>
            <a:r>
              <a:rPr lang="uk-UA" sz="2400" dirty="0" smtClean="0"/>
              <a:t>вдалося обійти в рейтингу британський гурт </a:t>
            </a:r>
            <a:r>
              <a:rPr lang="en-US" sz="2400" dirty="0" smtClean="0"/>
              <a:t>The Beatles, </a:t>
            </a:r>
            <a:r>
              <a:rPr lang="uk-UA" sz="2400" dirty="0" smtClean="0"/>
              <a:t>який посів друге місце в </a:t>
            </a:r>
            <a:r>
              <a:rPr lang="uk-UA" sz="2400" dirty="0" smtClean="0"/>
              <a:t>топ-10</a:t>
            </a:r>
            <a:r>
              <a:rPr lang="en-US" sz="2400" dirty="0" smtClean="0"/>
              <a:t>.</a:t>
            </a:r>
            <a:r>
              <a:rPr lang="en-US" sz="2400" dirty="0" smtClean="0"/>
              <a:t> </a:t>
            </a:r>
            <a:r>
              <a:rPr lang="uk-UA" sz="2400" dirty="0" smtClean="0"/>
              <a:t> Більше </a:t>
            </a:r>
            <a:r>
              <a:rPr lang="uk-UA" sz="2400" dirty="0" smtClean="0"/>
              <a:t>того, Мадонна </a:t>
            </a:r>
            <a:r>
              <a:rPr lang="uk-UA" sz="2400" dirty="0" smtClean="0"/>
              <a:t>виявилася єдиною представницею жіночої статі, яка виступає сольно. Інші місця розподілилися між співаками чоловічої статі </a:t>
            </a:r>
            <a:r>
              <a:rPr lang="uk-UA" sz="2400" dirty="0" smtClean="0"/>
              <a:t>і гуртами.</a:t>
            </a:r>
          </a:p>
          <a:p>
            <a:r>
              <a:rPr lang="uk-UA" sz="2400" dirty="0" smtClean="0"/>
              <a:t>1.Мадонна </a:t>
            </a:r>
            <a:br>
              <a:rPr lang="uk-UA" sz="2400" dirty="0" smtClean="0"/>
            </a:br>
            <a:r>
              <a:rPr lang="uk-UA" sz="2400" dirty="0" smtClean="0"/>
              <a:t>2.</a:t>
            </a:r>
            <a:r>
              <a:rPr lang="en-US" sz="2400" i="1" dirty="0" smtClean="0"/>
              <a:t>The Beatles</a:t>
            </a:r>
            <a:r>
              <a:rPr lang="en-US" sz="2400" dirty="0" smtClean="0"/>
              <a:t> </a:t>
            </a:r>
            <a:br>
              <a:rPr lang="en-US" sz="2400" dirty="0" smtClean="0"/>
            </a:br>
            <a:r>
              <a:rPr lang="en-US" sz="2400" dirty="0" smtClean="0"/>
              <a:t>3.</a:t>
            </a:r>
            <a:r>
              <a:rPr lang="uk-UA" sz="2400" dirty="0" err="1" smtClean="0"/>
              <a:t>Роббі</a:t>
            </a:r>
            <a:r>
              <a:rPr lang="uk-UA" sz="2400" dirty="0" smtClean="0"/>
              <a:t> Вільямс </a:t>
            </a:r>
            <a:br>
              <a:rPr lang="uk-UA" sz="2400" dirty="0" smtClean="0"/>
            </a:br>
            <a:r>
              <a:rPr lang="uk-UA" sz="2400" dirty="0" smtClean="0"/>
              <a:t>4.</a:t>
            </a:r>
            <a:r>
              <a:rPr lang="en-US" sz="2400" i="1" dirty="0" smtClean="0"/>
              <a:t>Queen </a:t>
            </a:r>
            <a:br>
              <a:rPr lang="en-US" sz="2400" i="1" dirty="0" smtClean="0"/>
            </a:br>
            <a:r>
              <a:rPr lang="en-US" sz="2400" dirty="0" smtClean="0"/>
              <a:t>5.</a:t>
            </a:r>
            <a:r>
              <a:rPr lang="en-US" sz="2400" i="1" dirty="0" smtClean="0"/>
              <a:t>Take That</a:t>
            </a:r>
            <a:r>
              <a:rPr lang="en-US" sz="2400" dirty="0" smtClean="0"/>
              <a:t> </a:t>
            </a:r>
            <a:br>
              <a:rPr lang="en-US" sz="2400" dirty="0" smtClean="0"/>
            </a:br>
            <a:r>
              <a:rPr lang="en-US" sz="2400" dirty="0" smtClean="0"/>
              <a:t>6.Sugababes </a:t>
            </a:r>
            <a:br>
              <a:rPr lang="en-US" sz="2400" dirty="0" smtClean="0"/>
            </a:br>
            <a:r>
              <a:rPr lang="en-US" sz="2400" dirty="0" smtClean="0"/>
              <a:t>7.</a:t>
            </a:r>
            <a:r>
              <a:rPr lang="uk-UA" sz="2400" dirty="0" err="1" smtClean="0"/>
              <a:t>Елтон</a:t>
            </a:r>
            <a:r>
              <a:rPr lang="uk-UA" sz="2400" dirty="0" smtClean="0"/>
              <a:t> Джон </a:t>
            </a:r>
            <a:br>
              <a:rPr lang="uk-UA" sz="2400" dirty="0" smtClean="0"/>
            </a:br>
            <a:r>
              <a:rPr lang="uk-UA" sz="2400" dirty="0" smtClean="0"/>
              <a:t>8.Елвіс </a:t>
            </a:r>
            <a:r>
              <a:rPr lang="uk-UA" sz="2400" dirty="0" err="1" smtClean="0"/>
              <a:t>Преслі</a:t>
            </a:r>
            <a:r>
              <a:rPr lang="uk-UA" sz="2400" dirty="0" smtClean="0"/>
              <a:t> </a:t>
            </a:r>
            <a:br>
              <a:rPr lang="uk-UA" sz="2400" dirty="0" smtClean="0"/>
            </a:br>
            <a:r>
              <a:rPr lang="uk-UA" sz="2400" dirty="0" smtClean="0"/>
              <a:t>9.</a:t>
            </a:r>
            <a:r>
              <a:rPr lang="en-US" sz="2400" dirty="0" smtClean="0"/>
              <a:t>ABBA </a:t>
            </a:r>
            <a:br>
              <a:rPr lang="en-US" sz="2400" dirty="0" smtClean="0"/>
            </a:br>
            <a:r>
              <a:rPr lang="en-US" sz="2400" dirty="0" smtClean="0"/>
              <a:t>10.</a:t>
            </a:r>
            <a:r>
              <a:rPr lang="en-US" sz="2400" i="1" dirty="0" smtClean="0"/>
              <a:t>Coldplay.</a:t>
            </a:r>
            <a:endParaRPr lang="uk-UA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Моя папка\School\Презентации\Мадонна\06_1920x1080.jpg"/>
          <p:cNvPicPr>
            <a:picLocks noChangeAspect="1" noChangeArrowheads="1"/>
          </p:cNvPicPr>
          <p:nvPr/>
        </p:nvPicPr>
        <p:blipFill>
          <a:blip r:embed="rId2" cstate="print"/>
          <a:srcRect l="26434" r="29044"/>
          <a:stretch>
            <a:fillRect/>
          </a:stretch>
        </p:blipFill>
        <p:spPr bwMode="auto">
          <a:xfrm rot="21219399">
            <a:off x="1115616" y="521251"/>
            <a:ext cx="3384376" cy="4275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D:\Моя папка\School\Презентации\Мадонна\300px-Madonna_signa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4536926"/>
            <a:ext cx="5533206" cy="18444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я папка\School\Презентации\Мадонна\04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я папка\School\Презентации\Мадонна\Снимок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900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400000">
            <a:off x="5176271" y="2890270"/>
            <a:ext cx="6858000" cy="107746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TextBox 3"/>
          <p:cNvSpPr txBox="1"/>
          <p:nvPr/>
        </p:nvSpPr>
        <p:spPr>
          <a:xfrm>
            <a:off x="251520" y="400590"/>
            <a:ext cx="77768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800" dirty="0" smtClean="0">
                <a:latin typeface="+mj-lt"/>
              </a:rPr>
              <a:t>Американська</a:t>
            </a:r>
            <a:r>
              <a:rPr lang="uk-UA" sz="2800" dirty="0">
                <a:latin typeface="+mj-lt"/>
              </a:rPr>
              <a:t> співачка, танцівниця</a:t>
            </a:r>
            <a:r>
              <a:rPr lang="uk-UA" sz="2800" dirty="0" smtClean="0">
                <a:latin typeface="+mj-lt"/>
              </a:rPr>
              <a:t>,</a:t>
            </a:r>
            <a:endParaRPr lang="de-DE" sz="2800" dirty="0" smtClean="0">
              <a:latin typeface="+mj-lt"/>
            </a:endParaRPr>
          </a:p>
          <a:p>
            <a:pPr algn="ctr"/>
            <a:r>
              <a:rPr lang="uk-UA" sz="2800" dirty="0" smtClean="0">
                <a:latin typeface="+mj-lt"/>
              </a:rPr>
              <a:t>кіноактриса</a:t>
            </a:r>
            <a:r>
              <a:rPr lang="uk-UA" sz="2800" dirty="0">
                <a:latin typeface="+mj-lt"/>
              </a:rPr>
              <a:t>, продюсер, режисер</a:t>
            </a:r>
            <a:r>
              <a:rPr lang="uk-UA" sz="2800" dirty="0" smtClean="0">
                <a:latin typeface="+mj-lt"/>
              </a:rPr>
              <a:t>,</a:t>
            </a:r>
          </a:p>
          <a:p>
            <a:pPr algn="ctr"/>
            <a:r>
              <a:rPr lang="uk-UA" sz="2800" dirty="0">
                <a:latin typeface="+mj-lt"/>
              </a:rPr>
              <a:t> </a:t>
            </a:r>
            <a:r>
              <a:rPr lang="uk-UA" sz="2800" dirty="0" smtClean="0">
                <a:latin typeface="+mj-lt"/>
              </a:rPr>
              <a:t>активіст добродійних </a:t>
            </a:r>
            <a:r>
              <a:rPr lang="uk-UA" sz="2800" dirty="0">
                <a:latin typeface="+mj-lt"/>
              </a:rPr>
              <a:t>та правозахисних організацій. </a:t>
            </a:r>
            <a:endParaRPr lang="de-DE" sz="2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2800" dirty="0" smtClean="0">
                <a:latin typeface="+mj-lt"/>
              </a:rPr>
              <a:t>Найуспішніша </a:t>
            </a:r>
            <a:r>
              <a:rPr lang="uk-UA" sz="2800" dirty="0">
                <a:latin typeface="+mj-lt"/>
              </a:rPr>
              <a:t>артистка в історії музики, світові продажі її альбомів перевищили 300 мільйонів екземплярів</a:t>
            </a:r>
            <a:r>
              <a:rPr lang="uk-UA" sz="2800" dirty="0" smtClean="0">
                <a:latin typeface="+mj-lt"/>
              </a:rPr>
              <a:t>.</a:t>
            </a:r>
            <a:r>
              <a:rPr lang="uk-UA" sz="2800" dirty="0">
                <a:latin typeface="+mj-lt"/>
              </a:rPr>
              <a:t> </a:t>
            </a:r>
            <a:endParaRPr lang="de-DE" sz="2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2800" dirty="0" smtClean="0">
                <a:latin typeface="+mj-lt"/>
              </a:rPr>
              <a:t>Користується </a:t>
            </a:r>
            <a:r>
              <a:rPr lang="uk-UA" sz="2800" dirty="0">
                <a:latin typeface="+mj-lt"/>
              </a:rPr>
              <a:t>настільки широкою популярністю, що її називають «Королевою поп-музики</a:t>
            </a:r>
            <a:r>
              <a:rPr lang="uk-UA" sz="2800" dirty="0" smtClean="0">
                <a:latin typeface="+mj-lt"/>
              </a:rPr>
              <a:t>».</a:t>
            </a:r>
            <a:r>
              <a:rPr lang="uk-UA" sz="2800" dirty="0">
                <a:latin typeface="+mj-lt"/>
              </a:rPr>
              <a:t> </a:t>
            </a:r>
            <a:endParaRPr lang="de-DE" sz="2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2800" dirty="0" smtClean="0">
                <a:latin typeface="+mj-lt"/>
              </a:rPr>
              <a:t>Багаторазова </a:t>
            </a:r>
            <a:r>
              <a:rPr lang="uk-UA" sz="2800" dirty="0">
                <a:latin typeface="+mj-lt"/>
              </a:rPr>
              <a:t>рекордсменка Книги рекордів </a:t>
            </a:r>
            <a:r>
              <a:rPr lang="uk-UA" sz="2800" dirty="0" err="1">
                <a:latin typeface="+mj-lt"/>
              </a:rPr>
              <a:t>Гінесса</a:t>
            </a:r>
            <a:r>
              <a:rPr lang="uk-UA" sz="2800" dirty="0">
                <a:latin typeface="+mj-lt"/>
              </a:rPr>
              <a:t>. </a:t>
            </a:r>
            <a:endParaRPr lang="de-DE" sz="2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2800" dirty="0" smtClean="0">
                <a:latin typeface="+mj-lt"/>
              </a:rPr>
              <a:t>У </a:t>
            </a:r>
            <a:r>
              <a:rPr lang="uk-UA" sz="2800" dirty="0">
                <a:latin typeface="+mj-lt"/>
              </a:rPr>
              <a:t>2008 році прийнята до Зали слави </a:t>
            </a:r>
            <a:endParaRPr lang="de-DE" sz="2800" dirty="0" smtClean="0">
              <a:latin typeface="+mj-lt"/>
            </a:endParaRPr>
          </a:p>
          <a:p>
            <a:pPr algn="ctr"/>
            <a:r>
              <a:rPr lang="uk-UA" sz="2800" dirty="0" smtClean="0">
                <a:latin typeface="+mj-lt"/>
              </a:rPr>
              <a:t>рок-н-ролу.</a:t>
            </a:r>
            <a:endParaRPr lang="uk-UA" sz="2800" dirty="0">
              <a:latin typeface="+mj-lt"/>
            </a:endParaRPr>
          </a:p>
        </p:txBody>
      </p:sp>
      <p:pic>
        <p:nvPicPr>
          <p:cNvPr id="6" name="Picture 3" descr="D:\Моя папка\School\Презентации\Мадонна\Снимок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900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400000">
            <a:off x="5176269" y="2890270"/>
            <a:ext cx="6858000" cy="107746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50"/>
            <a:ext cx="5760640" cy="769441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Біографія</a:t>
            </a:r>
            <a:endParaRPr lang="uk-U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Виховувалася в суворій католицькій родині. Отримала танцювальну освіту в Університеті Мічигану після закінчення школи. Була членом групи підтримки. </a:t>
            </a:r>
          </a:p>
          <a:p>
            <a:pPr algn="ctr"/>
            <a:r>
              <a:rPr lang="uk-UA" sz="3200" dirty="0" smtClean="0"/>
              <a:t>У </a:t>
            </a:r>
            <a:r>
              <a:rPr lang="uk-UA" sz="3200" b="1" dirty="0" smtClean="0"/>
              <a:t>1977</a:t>
            </a:r>
            <a:r>
              <a:rPr lang="uk-UA" sz="3200" dirty="0" smtClean="0"/>
              <a:t> році Мадонна залишила університет заради переїзду в </a:t>
            </a:r>
            <a:r>
              <a:rPr lang="uk-UA" sz="3200" dirty="0" err="1" smtClean="0"/>
              <a:t>Нью</a:t>
            </a:r>
            <a:r>
              <a:rPr lang="uk-UA" sz="3200" dirty="0" smtClean="0"/>
              <a:t> </a:t>
            </a:r>
            <a:r>
              <a:rPr lang="uk-UA" sz="3200" dirty="0" err="1" smtClean="0"/>
              <a:t>-Йорк</a:t>
            </a:r>
            <a:r>
              <a:rPr lang="uk-UA" sz="3200" dirty="0" smtClean="0"/>
              <a:t> , де працювала танцівницею і підробляла в мережі кафе </a:t>
            </a:r>
            <a:r>
              <a:rPr lang="en-US" sz="3200" dirty="0" smtClean="0"/>
              <a:t>Dunkin 'Donuts .</a:t>
            </a:r>
            <a:endParaRPr lang="uk-UA" sz="3200" dirty="0"/>
          </a:p>
        </p:txBody>
      </p:sp>
      <p:pic>
        <p:nvPicPr>
          <p:cNvPr id="6" name="Picture 3" descr="D:\Моя папка\School\Презентации\Мадонна\Снимок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900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400000">
            <a:off x="5176269" y="2890270"/>
            <a:ext cx="6858000" cy="107746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80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3100" dirty="0" smtClean="0"/>
              <a:t>Батько </a:t>
            </a:r>
            <a:r>
              <a:rPr lang="uk-UA" sz="3100" dirty="0" smtClean="0"/>
              <a:t>виховував своїх дітей строго, вимагаючи від них обов'язкового відвідування церкви у неділю та ретельного виконання домашнього </a:t>
            </a:r>
            <a:r>
              <a:rPr lang="uk-UA" sz="3100" dirty="0" smtClean="0"/>
              <a:t>завдання</a:t>
            </a:r>
            <a:br>
              <a:rPr lang="uk-UA" sz="3100" dirty="0" smtClean="0"/>
            </a:br>
            <a:r>
              <a:rPr lang="uk-UA" sz="3100" dirty="0" smtClean="0"/>
              <a:t>Мадонна дуже </a:t>
            </a:r>
            <a:r>
              <a:rPr lang="uk-UA" sz="3100" dirty="0" smtClean="0"/>
              <a:t>любила матір</a:t>
            </a:r>
            <a:r>
              <a:rPr lang="uk-UA" sz="2800" dirty="0" smtClean="0"/>
              <a:t>. </a:t>
            </a: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> Коли померла її мати, для </a:t>
            </a:r>
            <a:r>
              <a:rPr lang="uk-UA" sz="3100" dirty="0" smtClean="0"/>
              <a:t>дівчинки це стало трагедією. Вона на два роки впала в іпохондрію, переконавши себе в тому, що у неї, як і в матері, рак. Будинок став для неї притулком. Варто було їй вийти з будинку, її тут же охоплював жах, починалася блювота.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76064" y="344850"/>
            <a:ext cx="8388424" cy="70788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Дитинство та сімейні стосунки</a:t>
            </a:r>
            <a:endParaRPr lang="uk-UA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72728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Чикконе</a:t>
            </a:r>
            <a:r>
              <a:rPr lang="uk-UA" sz="2400" dirty="0" smtClean="0"/>
              <a:t> були </a:t>
            </a:r>
            <a:r>
              <a:rPr lang="uk-UA" sz="2400" dirty="0" smtClean="0"/>
              <a:t>настільки </a:t>
            </a:r>
            <a:r>
              <a:rPr lang="uk-UA" sz="2400" dirty="0" smtClean="0"/>
              <a:t>набожні </a:t>
            </a:r>
            <a:r>
              <a:rPr lang="uk-UA" sz="2400" dirty="0" smtClean="0"/>
              <a:t>що дітей кожен ранок підіймали о шостій ранку, щоб вони годину провели в церкві, перш ніж їх відвезуть в парафіяльну школу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 Епатажна </a:t>
            </a:r>
            <a:r>
              <a:rPr lang="uk-UA" sz="2400" dirty="0" smtClean="0"/>
              <a:t>натура дівчинки відкрилася ще у школі. Юній Мадонні забороняли фарбуватися, одягати нейлонові панчохи, коротко стригтися. На знак </a:t>
            </a:r>
            <a:r>
              <a:rPr lang="uk-UA" sz="2400" dirty="0" smtClean="0"/>
              <a:t>протесту, Мадонна </a:t>
            </a:r>
            <a:r>
              <a:rPr lang="uk-UA" sz="2400" dirty="0" smtClean="0"/>
              <a:t>натягувала на свої підліткові ніжки пару різнокольорових панчіх. </a:t>
            </a:r>
            <a:endParaRPr lang="uk-UA" sz="2400" dirty="0" smtClean="0"/>
          </a:p>
          <a:p>
            <a:r>
              <a:rPr lang="uk-UA" sz="2400" dirty="0" smtClean="0"/>
              <a:t>Знялася </a:t>
            </a:r>
            <a:r>
              <a:rPr lang="uk-UA" sz="2400" dirty="0" smtClean="0"/>
              <a:t>в аматорському фільмі на домашній студії свого приятеля. За сюжетом, на її животі смажили яєчню. На конкурсі талантів юна Мадонна танцювала у самих лише бікіні. </a:t>
            </a:r>
            <a:r>
              <a:rPr lang="uk-UA" sz="2400" dirty="0" smtClean="0"/>
              <a:t>У </a:t>
            </a:r>
            <a:r>
              <a:rPr lang="uk-UA" sz="2400" dirty="0" smtClean="0"/>
              <a:t>католицькій школі, де вона навчалася, мала найкращі </a:t>
            </a:r>
            <a:r>
              <a:rPr lang="uk-UA" sz="2400" dirty="0" smtClean="0"/>
              <a:t>оцінки, займалася у балетній студії.</a:t>
            </a:r>
            <a:endParaRPr lang="uk-UA" sz="2400" dirty="0"/>
          </a:p>
        </p:txBody>
      </p:sp>
      <p:pic>
        <p:nvPicPr>
          <p:cNvPr id="3" name="Picture 3" descr="D:\Моя папка\School\Презентации\Мадонна\Снимок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900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400000">
            <a:off x="5176269" y="2890270"/>
            <a:ext cx="6858000" cy="107746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я папка\School\Презентации\Мадонна\iphone4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4734272" cy="7101408"/>
          </a:xfrm>
          <a:prstGeom prst="rect">
            <a:avLst/>
          </a:prstGeom>
          <a:noFill/>
        </p:spPr>
      </p:pic>
      <p:pic>
        <p:nvPicPr>
          <p:cNvPr id="10243" name="Picture 3" descr="D:\Моя папка\School\Презентации\Мадонна\Сним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-665843"/>
            <a:ext cx="4824536" cy="776725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2411760" y="5284365"/>
            <a:ext cx="673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b="1" i="1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800" b="1" i="1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2800" b="1" i="1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— </a:t>
            </a:r>
            <a:r>
              <a:rPr lang="ru-RU" sz="2800" b="1" i="1" dirty="0" err="1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згадувала</a:t>
            </a:r>
            <a:r>
              <a:rPr lang="ru-RU" sz="2800" b="1" i="1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800" b="1" i="1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Мадонна, — в мене </a:t>
            </a:r>
            <a:r>
              <a:rPr lang="ru-RU" sz="2800" b="1" i="1" dirty="0" err="1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з'явилось</a:t>
            </a:r>
            <a:r>
              <a:rPr lang="ru-RU" sz="2800" b="1" i="1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страшне</a:t>
            </a:r>
            <a:r>
              <a:rPr lang="ru-RU" sz="2800" b="1" i="1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2800" b="1" i="1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800" b="1" i="1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мене</a:t>
            </a:r>
            <a:r>
              <a:rPr lang="ru-RU" sz="2800" b="1" i="1" dirty="0" smtClean="0">
                <a:solidFill>
                  <a:srgbClr val="FFA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кинули»</a:t>
            </a:r>
            <a:endParaRPr lang="uk-UA" b="1" i="1" dirty="0">
              <a:solidFill>
                <a:srgbClr val="FFAF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я папка\School\Презентации\Мадонна\Снимок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900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400000">
            <a:off x="5176269" y="2890270"/>
            <a:ext cx="6858000" cy="107746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TextBox 4"/>
          <p:cNvSpPr txBox="1"/>
          <p:nvPr/>
        </p:nvSpPr>
        <p:spPr>
          <a:xfrm>
            <a:off x="323528" y="188641"/>
            <a:ext cx="74888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Музичну кар'єру почала в </a:t>
            </a:r>
            <a:r>
              <a:rPr lang="uk-UA" sz="3200" b="1" dirty="0" smtClean="0"/>
              <a:t>1982 </a:t>
            </a:r>
            <a:r>
              <a:rPr lang="uk-UA" sz="3200" dirty="0" smtClean="0"/>
              <a:t>році, ставши </a:t>
            </a:r>
            <a:r>
              <a:rPr lang="uk-UA" sz="3200" dirty="0" smtClean="0"/>
              <a:t>барабанщицею </a:t>
            </a:r>
            <a:r>
              <a:rPr lang="uk-UA" sz="3200" dirty="0" err="1" smtClean="0"/>
              <a:t>рок-</a:t>
            </a:r>
            <a:r>
              <a:rPr lang="uk-UA" sz="3200" dirty="0" smtClean="0"/>
              <a:t> групи </a:t>
            </a:r>
            <a:r>
              <a:rPr lang="en-US" sz="3200" dirty="0" smtClean="0"/>
              <a:t>Breakfast Club . </a:t>
            </a:r>
            <a:r>
              <a:rPr lang="uk-UA" sz="3200" dirty="0" smtClean="0"/>
              <a:t>Потім працювала ще в декількох музичних групах, поки не вирішила зайнятися сольною кар'єрою. Перший успіх отримала після випуску </a:t>
            </a:r>
            <a:r>
              <a:rPr lang="uk-UA" sz="3200" dirty="0" err="1" smtClean="0"/>
              <a:t>синглу</a:t>
            </a:r>
            <a:r>
              <a:rPr lang="uk-UA" sz="3200" dirty="0" smtClean="0"/>
              <a:t> </a:t>
            </a:r>
            <a:r>
              <a:rPr lang="en-US" sz="3200" dirty="0" smtClean="0"/>
              <a:t>Everybody , </a:t>
            </a:r>
            <a:r>
              <a:rPr lang="uk-UA" sz="3200" dirty="0" smtClean="0"/>
              <a:t>який очолив верхні рядки чартів танцювальної музики. Що вийшов в </a:t>
            </a:r>
            <a:r>
              <a:rPr lang="uk-UA" sz="3200" b="1" dirty="0" smtClean="0"/>
              <a:t>1984</a:t>
            </a:r>
            <a:r>
              <a:rPr lang="uk-UA" sz="3200" dirty="0" smtClean="0"/>
              <a:t> році альбом </a:t>
            </a:r>
            <a:r>
              <a:rPr lang="en-US" sz="3200" dirty="0" smtClean="0"/>
              <a:t>Like a Virgin </a:t>
            </a:r>
            <a:r>
              <a:rPr lang="uk-UA" sz="3200" dirty="0" smtClean="0"/>
              <a:t>приніс Мадонні оглушливу популярність . </a:t>
            </a:r>
            <a:endParaRPr lang="uk-UA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я папка\School\Презентации\Мадонна\Снимок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9003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400000">
            <a:off x="5176269" y="2890270"/>
            <a:ext cx="6858000" cy="107746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Box 2"/>
          <p:cNvSpPr txBox="1"/>
          <p:nvPr/>
        </p:nvSpPr>
        <p:spPr>
          <a:xfrm>
            <a:off x="971600" y="715345"/>
            <a:ext cx="6408712" cy="76944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Скандали</a:t>
            </a:r>
            <a:endParaRPr lang="uk-UA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06954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 Імідж співачки був одночасно і революційний , і скандальний - їй наслідували, але ще сильніше її критикували . Епатажний образ співачка використовує і досі : у своїх виступах вона зачіпає </a:t>
            </a:r>
            <a:r>
              <a:rPr lang="uk-UA" sz="2800" dirty="0" err="1" smtClean="0"/>
              <a:t>острополітичні</a:t>
            </a:r>
            <a:r>
              <a:rPr lang="uk-UA" sz="2800" dirty="0" smtClean="0"/>
              <a:t> теми, проблеми сексуальних меншин і т.д., що часто викликає широкий громадський резонанс.</a:t>
            </a:r>
            <a:endParaRPr lang="uk-UA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357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 Батько виховував своїх дітей строго, вимагаючи від них обов'язкового відвідування церкви у неділю та ретельного виконання домашнього завдання Мадонна дуже любила матір.   Коли померла її мати, для дівчинки це стало трагедією. Вона на два роки впала в іпохондрію, переконавши себе в тому, що у неї, як і в матері, рак. Будинок став для неї притулком. Варто було їй вийти з будинку, її тут же охоплював жах, починалася блювота.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DocMos</dc:creator>
  <cp:lastModifiedBy>DocMos</cp:lastModifiedBy>
  <cp:revision>13</cp:revision>
  <dcterms:created xsi:type="dcterms:W3CDTF">2013-12-01T08:39:47Z</dcterms:created>
  <dcterms:modified xsi:type="dcterms:W3CDTF">2013-12-08T21:05:32Z</dcterms:modified>
</cp:coreProperties>
</file>