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90" d="100"/>
          <a:sy n="90" d="100"/>
        </p:scale>
        <p:origin x="-816" y="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4BA654-A913-481C-AF82-648824C80883}" type="datetimeFigureOut">
              <a:rPr lang="ru-RU" smtClean="0"/>
              <a:pPr/>
              <a:t>19.05.2014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F071C1-4FAC-4F8E-88DD-CBD8F785C4E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4BA654-A913-481C-AF82-648824C80883}" type="datetimeFigureOut">
              <a:rPr lang="ru-RU" smtClean="0"/>
              <a:pPr/>
              <a:t>19.05.2014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F071C1-4FAC-4F8E-88DD-CBD8F785C4E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4BA654-A913-481C-AF82-648824C80883}" type="datetimeFigureOut">
              <a:rPr lang="ru-RU" smtClean="0"/>
              <a:pPr/>
              <a:t>19.05.2014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F071C1-4FAC-4F8E-88DD-CBD8F785C4E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4BA654-A913-481C-AF82-648824C80883}" type="datetimeFigureOut">
              <a:rPr lang="ru-RU" smtClean="0"/>
              <a:pPr/>
              <a:t>19.05.2014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F071C1-4FAC-4F8E-88DD-CBD8F785C4E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4BA654-A913-481C-AF82-648824C80883}" type="datetimeFigureOut">
              <a:rPr lang="ru-RU" smtClean="0"/>
              <a:pPr/>
              <a:t>19.05.2014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F071C1-4FAC-4F8E-88DD-CBD8F785C4E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4BA654-A913-481C-AF82-648824C80883}" type="datetimeFigureOut">
              <a:rPr lang="ru-RU" smtClean="0"/>
              <a:pPr/>
              <a:t>19.05.2014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F071C1-4FAC-4F8E-88DD-CBD8F785C4E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4BA654-A913-481C-AF82-648824C80883}" type="datetimeFigureOut">
              <a:rPr lang="ru-RU" smtClean="0"/>
              <a:pPr/>
              <a:t>19.05.2014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F071C1-4FAC-4F8E-88DD-CBD8F785C4E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4BA654-A913-481C-AF82-648824C80883}" type="datetimeFigureOut">
              <a:rPr lang="ru-RU" smtClean="0"/>
              <a:pPr/>
              <a:t>19.05.2014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F071C1-4FAC-4F8E-88DD-CBD8F785C4E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4BA654-A913-481C-AF82-648824C80883}" type="datetimeFigureOut">
              <a:rPr lang="ru-RU" smtClean="0"/>
              <a:pPr/>
              <a:t>19.05.2014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F071C1-4FAC-4F8E-88DD-CBD8F785C4E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4BA654-A913-481C-AF82-648824C80883}" type="datetimeFigureOut">
              <a:rPr lang="ru-RU" smtClean="0"/>
              <a:pPr/>
              <a:t>19.05.2014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F071C1-4FAC-4F8E-88DD-CBD8F785C4E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4BA654-A913-481C-AF82-648824C80883}" type="datetimeFigureOut">
              <a:rPr lang="ru-RU" smtClean="0"/>
              <a:pPr/>
              <a:t>19.05.2014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F071C1-4FAC-4F8E-88DD-CBD8F785C4E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4BA654-A913-481C-AF82-648824C80883}" type="datetimeFigureOut">
              <a:rPr lang="ru-RU" smtClean="0"/>
              <a:pPr/>
              <a:t>19.05.2014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F071C1-4FAC-4F8E-88DD-CBD8F785C4E3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audio" Target="../media/audio2.wav"/><Relationship Id="rId4" Type="http://schemas.openxmlformats.org/officeDocument/2006/relationships/audio" Target="../media/audio1.wav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audio" Target="../media/audio2.wav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5" Type="http://schemas.openxmlformats.org/officeDocument/2006/relationships/audio" Target="../media/audio1.wav"/><Relationship Id="rId4" Type="http://schemas.openxmlformats.org/officeDocument/2006/relationships/audio" Target="../media/audio2.wav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4" Type="http://schemas.openxmlformats.org/officeDocument/2006/relationships/audio" Target="../media/audio2.wav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5" Type="http://schemas.openxmlformats.org/officeDocument/2006/relationships/audio" Target="../media/audio2.wav"/><Relationship Id="rId4" Type="http://schemas.openxmlformats.org/officeDocument/2006/relationships/audio" Target="../media/audio1.wav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4" Type="http://schemas.openxmlformats.org/officeDocument/2006/relationships/audio" Target="../media/audio2.wav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5" Type="http://schemas.openxmlformats.org/officeDocument/2006/relationships/audio" Target="../media/audio2.wav"/><Relationship Id="rId4" Type="http://schemas.openxmlformats.org/officeDocument/2006/relationships/audio" Target="../media/audio1.wav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4" Type="http://schemas.openxmlformats.org/officeDocument/2006/relationships/audio" Target="../media/audio2.wav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195736" y="1340768"/>
            <a:ext cx="561662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Тести формату</a:t>
            </a:r>
            <a:endParaRPr lang="ru-RU" sz="5400" b="1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627784" y="1988840"/>
            <a:ext cx="4896544" cy="221599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r>
              <a:rPr lang="ru-RU" sz="13800" b="1" dirty="0" smtClean="0">
                <a:ln/>
                <a:solidFill>
                  <a:schemeClr val="accent3"/>
                </a:solidFill>
              </a:rPr>
              <a:t>ЗНО</a:t>
            </a:r>
            <a:endParaRPr lang="ru-RU" sz="13800" b="1" dirty="0">
              <a:ln/>
              <a:solidFill>
                <a:schemeClr val="accent3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707904" y="4653136"/>
            <a:ext cx="5436096" cy="369332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r>
              <a:rPr lang="uk-UA" b="1" dirty="0" smtClean="0">
                <a:ln/>
                <a:solidFill>
                  <a:schemeClr val="accent3"/>
                </a:solidFill>
              </a:rPr>
              <a:t>Підготувала Ананьєва Поліна</a:t>
            </a:r>
            <a:endParaRPr lang="ru-RU" b="1" dirty="0">
              <a:ln/>
              <a:solidFill>
                <a:schemeClr val="accent3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1628800"/>
            <a:ext cx="9144000" cy="120032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ru-RU" sz="7200" b="1" dirty="0" err="1" smtClean="0">
                <a:ln/>
                <a:solidFill>
                  <a:schemeClr val="accent3"/>
                </a:solidFill>
              </a:rPr>
              <a:t>Дякую</a:t>
            </a:r>
            <a:r>
              <a:rPr lang="ru-RU" sz="7200" b="1" dirty="0" smtClean="0">
                <a:ln/>
                <a:solidFill>
                  <a:schemeClr val="accent3"/>
                </a:solidFill>
              </a:rPr>
              <a:t> за </a:t>
            </a:r>
            <a:r>
              <a:rPr lang="ru-RU" sz="7200" b="1" dirty="0" err="1" smtClean="0">
                <a:ln/>
                <a:solidFill>
                  <a:schemeClr val="accent3"/>
                </a:solidFill>
              </a:rPr>
              <a:t>увагу</a:t>
            </a:r>
            <a:r>
              <a:rPr lang="ru-RU" sz="7200" b="1" dirty="0" smtClean="0">
                <a:ln/>
                <a:solidFill>
                  <a:schemeClr val="accent3"/>
                </a:solidFill>
              </a:rPr>
              <a:t>!</a:t>
            </a:r>
            <a:endParaRPr lang="ru-RU" sz="7200" b="1" dirty="0">
              <a:ln/>
              <a:solidFill>
                <a:schemeClr val="accent3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 l="18536" t="35063" r="49918" b="34422"/>
          <a:stretch>
            <a:fillRect/>
          </a:stretch>
        </p:blipFill>
        <p:spPr bwMode="auto">
          <a:xfrm>
            <a:off x="395536" y="404664"/>
            <a:ext cx="4104456" cy="22322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 l="18536" t="36047" r="23907" b="31469"/>
          <a:stretch>
            <a:fillRect/>
          </a:stretch>
        </p:blipFill>
        <p:spPr bwMode="auto">
          <a:xfrm>
            <a:off x="395536" y="3501008"/>
            <a:ext cx="7488832" cy="2376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>
            <a:hlinkClick r:id="" action="ppaction://noaction">
              <a:snd r:embed="rId4" name="laser.wav"/>
            </a:hlinkClick>
          </p:cNvPr>
          <p:cNvSpPr/>
          <p:nvPr/>
        </p:nvSpPr>
        <p:spPr>
          <a:xfrm>
            <a:off x="467544" y="764704"/>
            <a:ext cx="360040" cy="360040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А</a:t>
            </a:r>
          </a:p>
        </p:txBody>
      </p:sp>
      <p:sp>
        <p:nvSpPr>
          <p:cNvPr id="5" name="Прямоугольник 4">
            <a:hlinkClick r:id="" action="ppaction://noaction">
              <a:snd r:embed="rId4" name="laser.wav"/>
            </a:hlinkClick>
          </p:cNvPr>
          <p:cNvSpPr/>
          <p:nvPr/>
        </p:nvSpPr>
        <p:spPr>
          <a:xfrm>
            <a:off x="467544" y="1124744"/>
            <a:ext cx="360040" cy="360040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Б</a:t>
            </a:r>
            <a:endParaRPr lang="ru-RU" dirty="0"/>
          </a:p>
        </p:txBody>
      </p:sp>
      <p:sp>
        <p:nvSpPr>
          <p:cNvPr id="6" name="Прямоугольник 5">
            <a:hlinkClick r:id="" action="ppaction://noaction">
              <a:snd r:embed="rId4" name="laser.wav"/>
            </a:hlinkClick>
          </p:cNvPr>
          <p:cNvSpPr/>
          <p:nvPr/>
        </p:nvSpPr>
        <p:spPr>
          <a:xfrm>
            <a:off x="467544" y="1484784"/>
            <a:ext cx="360040" cy="360040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В</a:t>
            </a:r>
            <a:endParaRPr lang="ru-RU" dirty="0"/>
          </a:p>
        </p:txBody>
      </p:sp>
      <p:sp>
        <p:nvSpPr>
          <p:cNvPr id="7" name="Прямоугольник 6">
            <a:hlinkClick r:id="" action="ppaction://noaction">
              <a:snd r:embed="rId4" name="laser.wav"/>
            </a:hlinkClick>
          </p:cNvPr>
          <p:cNvSpPr/>
          <p:nvPr/>
        </p:nvSpPr>
        <p:spPr>
          <a:xfrm>
            <a:off x="467544" y="1844824"/>
            <a:ext cx="360040" cy="360040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Г</a:t>
            </a:r>
            <a:endParaRPr lang="ru-RU" dirty="0"/>
          </a:p>
        </p:txBody>
      </p:sp>
      <p:sp>
        <p:nvSpPr>
          <p:cNvPr id="8" name="Прямоугольник 7">
            <a:hlinkClick r:id="" action="ppaction://noaction">
              <a:snd r:embed="rId5" name="applause.wav"/>
            </a:hlinkClick>
          </p:cNvPr>
          <p:cNvSpPr/>
          <p:nvPr/>
        </p:nvSpPr>
        <p:spPr>
          <a:xfrm>
            <a:off x="467544" y="2204864"/>
            <a:ext cx="360040" cy="360040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Д</a:t>
            </a:r>
            <a:endParaRPr lang="ru-RU" dirty="0"/>
          </a:p>
        </p:txBody>
      </p:sp>
      <p:sp>
        <p:nvSpPr>
          <p:cNvPr id="9" name="Прямоугольник 8">
            <a:hlinkClick r:id="" action="ppaction://noaction">
              <a:snd r:embed="rId4" name="laser.wav"/>
            </a:hlinkClick>
          </p:cNvPr>
          <p:cNvSpPr/>
          <p:nvPr/>
        </p:nvSpPr>
        <p:spPr>
          <a:xfrm>
            <a:off x="467544" y="4005064"/>
            <a:ext cx="360040" cy="360040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А</a:t>
            </a:r>
          </a:p>
        </p:txBody>
      </p:sp>
      <p:sp>
        <p:nvSpPr>
          <p:cNvPr id="10" name="Прямоугольник 9">
            <a:hlinkClick r:id="" action="ppaction://noaction">
              <a:snd r:embed="rId4" name="laser.wav"/>
            </a:hlinkClick>
          </p:cNvPr>
          <p:cNvSpPr/>
          <p:nvPr/>
        </p:nvSpPr>
        <p:spPr>
          <a:xfrm>
            <a:off x="467544" y="4365104"/>
            <a:ext cx="360040" cy="360040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Б</a:t>
            </a:r>
            <a:endParaRPr lang="ru-RU" dirty="0"/>
          </a:p>
        </p:txBody>
      </p:sp>
      <p:sp>
        <p:nvSpPr>
          <p:cNvPr id="11" name="Прямоугольник 10">
            <a:hlinkClick r:id="" action="ppaction://noaction">
              <a:snd r:embed="rId4" name="laser.wav"/>
            </a:hlinkClick>
          </p:cNvPr>
          <p:cNvSpPr/>
          <p:nvPr/>
        </p:nvSpPr>
        <p:spPr>
          <a:xfrm>
            <a:off x="467544" y="4725144"/>
            <a:ext cx="360040" cy="360040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В</a:t>
            </a:r>
            <a:endParaRPr lang="ru-RU" dirty="0"/>
          </a:p>
        </p:txBody>
      </p:sp>
      <p:sp>
        <p:nvSpPr>
          <p:cNvPr id="12" name="Прямоугольник 11">
            <a:hlinkClick r:id="" action="ppaction://noaction">
              <a:snd r:embed="rId5" name="applause.wav"/>
            </a:hlinkClick>
          </p:cNvPr>
          <p:cNvSpPr/>
          <p:nvPr/>
        </p:nvSpPr>
        <p:spPr>
          <a:xfrm>
            <a:off x="467544" y="5085184"/>
            <a:ext cx="360040" cy="360040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Г</a:t>
            </a:r>
            <a:endParaRPr lang="ru-RU" dirty="0"/>
          </a:p>
        </p:txBody>
      </p:sp>
      <p:sp>
        <p:nvSpPr>
          <p:cNvPr id="13" name="Прямоугольник 12">
            <a:hlinkClick r:id="" action="ppaction://noaction">
              <a:snd r:embed="rId4" name="laser.wav"/>
            </a:hlinkClick>
          </p:cNvPr>
          <p:cNvSpPr/>
          <p:nvPr/>
        </p:nvSpPr>
        <p:spPr>
          <a:xfrm>
            <a:off x="467544" y="5445224"/>
            <a:ext cx="360040" cy="360040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Д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 l="18536" t="15375" r="29722" b="23594"/>
          <a:stretch>
            <a:fillRect/>
          </a:stretch>
        </p:blipFill>
        <p:spPr bwMode="auto">
          <a:xfrm>
            <a:off x="755576" y="692696"/>
            <a:ext cx="6732240" cy="44644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>
            <a:hlinkClick r:id="" action="ppaction://noaction">
              <a:snd r:embed="rId3" name="laser.wav"/>
            </a:hlinkClick>
          </p:cNvPr>
          <p:cNvSpPr/>
          <p:nvPr/>
        </p:nvSpPr>
        <p:spPr>
          <a:xfrm>
            <a:off x="827584" y="3284984"/>
            <a:ext cx="360040" cy="360040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А</a:t>
            </a:r>
          </a:p>
        </p:txBody>
      </p:sp>
      <p:sp>
        <p:nvSpPr>
          <p:cNvPr id="4" name="Прямоугольник 3">
            <a:hlinkClick r:id="" action="ppaction://noaction">
              <a:snd r:embed="rId4" name="applause.wav"/>
            </a:hlinkClick>
          </p:cNvPr>
          <p:cNvSpPr/>
          <p:nvPr/>
        </p:nvSpPr>
        <p:spPr>
          <a:xfrm>
            <a:off x="827584" y="3645024"/>
            <a:ext cx="360040" cy="360040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Б</a:t>
            </a:r>
            <a:endParaRPr lang="ru-RU" dirty="0"/>
          </a:p>
        </p:txBody>
      </p:sp>
      <p:sp>
        <p:nvSpPr>
          <p:cNvPr id="5" name="Прямоугольник 4">
            <a:hlinkClick r:id="" action="ppaction://noaction">
              <a:snd r:embed="rId3" name="laser.wav"/>
            </a:hlinkClick>
          </p:cNvPr>
          <p:cNvSpPr/>
          <p:nvPr/>
        </p:nvSpPr>
        <p:spPr>
          <a:xfrm>
            <a:off x="827584" y="4005064"/>
            <a:ext cx="360040" cy="360040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В</a:t>
            </a:r>
            <a:endParaRPr lang="ru-RU" dirty="0"/>
          </a:p>
        </p:txBody>
      </p:sp>
      <p:sp>
        <p:nvSpPr>
          <p:cNvPr id="6" name="Прямоугольник 5">
            <a:hlinkClick r:id="" action="ppaction://noaction">
              <a:snd r:embed="rId3" name="laser.wav"/>
            </a:hlinkClick>
          </p:cNvPr>
          <p:cNvSpPr/>
          <p:nvPr/>
        </p:nvSpPr>
        <p:spPr>
          <a:xfrm>
            <a:off x="827584" y="4365104"/>
            <a:ext cx="360040" cy="360040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Г</a:t>
            </a:r>
            <a:endParaRPr lang="ru-RU" dirty="0"/>
          </a:p>
        </p:txBody>
      </p:sp>
      <p:sp>
        <p:nvSpPr>
          <p:cNvPr id="7" name="Прямоугольник 6">
            <a:hlinkClick r:id="" action="ppaction://noaction">
              <a:snd r:embed="rId3" name="laser.wav"/>
            </a:hlinkClick>
          </p:cNvPr>
          <p:cNvSpPr/>
          <p:nvPr/>
        </p:nvSpPr>
        <p:spPr>
          <a:xfrm>
            <a:off x="827584" y="4725144"/>
            <a:ext cx="360040" cy="360040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Д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 l="18536" t="35063" r="58220" b="17688"/>
          <a:stretch>
            <a:fillRect/>
          </a:stretch>
        </p:blipFill>
        <p:spPr bwMode="auto">
          <a:xfrm>
            <a:off x="323528" y="260648"/>
            <a:ext cx="3024336" cy="34563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/>
          <a:srcRect l="19008" t="35235" r="60515" b="33266"/>
          <a:stretch>
            <a:fillRect/>
          </a:stretch>
        </p:blipFill>
        <p:spPr bwMode="auto">
          <a:xfrm>
            <a:off x="395536" y="4221088"/>
            <a:ext cx="2664296" cy="2304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>
            <a:hlinkClick r:id="" action="ppaction://noaction">
              <a:snd r:embed="rId4" name="applause.wav"/>
            </a:hlinkClick>
          </p:cNvPr>
          <p:cNvSpPr/>
          <p:nvPr/>
        </p:nvSpPr>
        <p:spPr>
          <a:xfrm>
            <a:off x="395536" y="980728"/>
            <a:ext cx="360040" cy="360040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А </a:t>
            </a:r>
            <a:endParaRPr lang="ru-RU" dirty="0"/>
          </a:p>
        </p:txBody>
      </p:sp>
      <p:sp>
        <p:nvSpPr>
          <p:cNvPr id="5" name="Прямоугольник 4">
            <a:hlinkClick r:id="" action="ppaction://noaction">
              <a:snd r:embed="rId5" name="laser.wav"/>
            </a:hlinkClick>
          </p:cNvPr>
          <p:cNvSpPr/>
          <p:nvPr/>
        </p:nvSpPr>
        <p:spPr>
          <a:xfrm>
            <a:off x="395536" y="1556792"/>
            <a:ext cx="360040" cy="360040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Б</a:t>
            </a:r>
            <a:endParaRPr lang="ru-RU" dirty="0"/>
          </a:p>
        </p:txBody>
      </p:sp>
      <p:sp>
        <p:nvSpPr>
          <p:cNvPr id="6" name="Прямоугольник 5">
            <a:hlinkClick r:id="" action="ppaction://noaction">
              <a:snd r:embed="rId5" name="laser.wav"/>
            </a:hlinkClick>
          </p:cNvPr>
          <p:cNvSpPr/>
          <p:nvPr/>
        </p:nvSpPr>
        <p:spPr>
          <a:xfrm>
            <a:off x="395536" y="2060848"/>
            <a:ext cx="360040" cy="360040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В</a:t>
            </a:r>
            <a:endParaRPr lang="ru-RU" dirty="0"/>
          </a:p>
        </p:txBody>
      </p:sp>
      <p:sp>
        <p:nvSpPr>
          <p:cNvPr id="7" name="Прямоугольник 6">
            <a:hlinkClick r:id="" action="ppaction://noaction">
              <a:snd r:embed="rId5" name="laser.wav"/>
            </a:hlinkClick>
          </p:cNvPr>
          <p:cNvSpPr/>
          <p:nvPr/>
        </p:nvSpPr>
        <p:spPr>
          <a:xfrm>
            <a:off x="395536" y="2636912"/>
            <a:ext cx="360040" cy="360040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Г</a:t>
            </a:r>
            <a:endParaRPr lang="ru-RU" dirty="0"/>
          </a:p>
        </p:txBody>
      </p:sp>
      <p:sp>
        <p:nvSpPr>
          <p:cNvPr id="8" name="Прямоугольник 7">
            <a:hlinkClick r:id="" action="ppaction://noaction">
              <a:snd r:embed="rId5" name="laser.wav"/>
            </a:hlinkClick>
          </p:cNvPr>
          <p:cNvSpPr/>
          <p:nvPr/>
        </p:nvSpPr>
        <p:spPr>
          <a:xfrm>
            <a:off x="395536" y="3212976"/>
            <a:ext cx="360040" cy="360040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Д</a:t>
            </a:r>
            <a:endParaRPr lang="ru-RU" dirty="0"/>
          </a:p>
        </p:txBody>
      </p:sp>
      <p:sp>
        <p:nvSpPr>
          <p:cNvPr id="9" name="Прямоугольник 8">
            <a:hlinkClick r:id="" action="ppaction://noaction">
              <a:snd r:embed="rId5" name="laser.wav"/>
            </a:hlinkClick>
          </p:cNvPr>
          <p:cNvSpPr/>
          <p:nvPr/>
        </p:nvSpPr>
        <p:spPr>
          <a:xfrm>
            <a:off x="395536" y="4653136"/>
            <a:ext cx="360040" cy="360040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А</a:t>
            </a:r>
          </a:p>
        </p:txBody>
      </p:sp>
      <p:sp>
        <p:nvSpPr>
          <p:cNvPr id="10" name="Прямоугольник 9">
            <a:hlinkClick r:id="" action="ppaction://noaction">
              <a:snd r:embed="rId5" name="laser.wav"/>
            </a:hlinkClick>
          </p:cNvPr>
          <p:cNvSpPr/>
          <p:nvPr/>
        </p:nvSpPr>
        <p:spPr>
          <a:xfrm>
            <a:off x="395536" y="5013176"/>
            <a:ext cx="360040" cy="360040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Б</a:t>
            </a:r>
            <a:endParaRPr lang="ru-RU" dirty="0"/>
          </a:p>
        </p:txBody>
      </p:sp>
      <p:sp>
        <p:nvSpPr>
          <p:cNvPr id="11" name="Прямоугольник 10">
            <a:hlinkClick r:id="" action="ppaction://noaction">
              <a:snd r:embed="rId5" name="laser.wav"/>
            </a:hlinkClick>
          </p:cNvPr>
          <p:cNvSpPr/>
          <p:nvPr/>
        </p:nvSpPr>
        <p:spPr>
          <a:xfrm>
            <a:off x="395536" y="5373216"/>
            <a:ext cx="360040" cy="360040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В</a:t>
            </a:r>
            <a:endParaRPr lang="ru-RU" dirty="0"/>
          </a:p>
        </p:txBody>
      </p:sp>
      <p:sp>
        <p:nvSpPr>
          <p:cNvPr id="12" name="Прямоугольник 11">
            <a:hlinkClick r:id="" action="ppaction://noaction">
              <a:snd r:embed="rId5" name="laser.wav"/>
            </a:hlinkClick>
          </p:cNvPr>
          <p:cNvSpPr/>
          <p:nvPr/>
        </p:nvSpPr>
        <p:spPr>
          <a:xfrm>
            <a:off x="395536" y="5733256"/>
            <a:ext cx="360040" cy="360040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Г</a:t>
            </a:r>
            <a:endParaRPr lang="ru-RU" dirty="0"/>
          </a:p>
        </p:txBody>
      </p:sp>
      <p:sp>
        <p:nvSpPr>
          <p:cNvPr id="13" name="Прямоугольник 12">
            <a:hlinkClick r:id="" action="ppaction://noaction">
              <a:snd r:embed="rId4" name="applause.wav"/>
            </a:hlinkClick>
          </p:cNvPr>
          <p:cNvSpPr/>
          <p:nvPr/>
        </p:nvSpPr>
        <p:spPr>
          <a:xfrm>
            <a:off x="395536" y="6093296"/>
            <a:ext cx="360040" cy="360040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Д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 l="18536" t="23250" r="39956" b="12766"/>
          <a:stretch>
            <a:fillRect/>
          </a:stretch>
        </p:blipFill>
        <p:spPr bwMode="auto">
          <a:xfrm>
            <a:off x="467544" y="476672"/>
            <a:ext cx="5400600" cy="4680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>
            <a:hlinkClick r:id="" action="ppaction://noaction">
              <a:snd r:embed="rId3" name="laser.wav"/>
            </a:hlinkClick>
          </p:cNvPr>
          <p:cNvSpPr/>
          <p:nvPr/>
        </p:nvSpPr>
        <p:spPr>
          <a:xfrm>
            <a:off x="539552" y="3356992"/>
            <a:ext cx="360040" cy="360040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А</a:t>
            </a:r>
          </a:p>
        </p:txBody>
      </p:sp>
      <p:sp>
        <p:nvSpPr>
          <p:cNvPr id="4" name="Прямоугольник 3">
            <a:hlinkClick r:id="" action="ppaction://noaction">
              <a:snd r:embed="rId3" name="laser.wav"/>
            </a:hlinkClick>
          </p:cNvPr>
          <p:cNvSpPr/>
          <p:nvPr/>
        </p:nvSpPr>
        <p:spPr>
          <a:xfrm>
            <a:off x="539552" y="3717032"/>
            <a:ext cx="360040" cy="360040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Б</a:t>
            </a:r>
            <a:endParaRPr lang="ru-RU" dirty="0"/>
          </a:p>
        </p:txBody>
      </p:sp>
      <p:sp>
        <p:nvSpPr>
          <p:cNvPr id="5" name="Прямоугольник 4">
            <a:hlinkClick r:id="" action="ppaction://noaction">
              <a:snd r:embed="rId4" name="applause.wav"/>
            </a:hlinkClick>
          </p:cNvPr>
          <p:cNvSpPr/>
          <p:nvPr/>
        </p:nvSpPr>
        <p:spPr>
          <a:xfrm>
            <a:off x="539552" y="4077072"/>
            <a:ext cx="360040" cy="360040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В</a:t>
            </a:r>
            <a:endParaRPr lang="ru-RU" dirty="0"/>
          </a:p>
        </p:txBody>
      </p:sp>
      <p:sp>
        <p:nvSpPr>
          <p:cNvPr id="6" name="Прямоугольник 5">
            <a:hlinkClick r:id="" action="ppaction://noaction">
              <a:snd r:embed="rId3" name="laser.wav"/>
            </a:hlinkClick>
          </p:cNvPr>
          <p:cNvSpPr/>
          <p:nvPr/>
        </p:nvSpPr>
        <p:spPr>
          <a:xfrm>
            <a:off x="539552" y="4437112"/>
            <a:ext cx="360040" cy="360040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Г</a:t>
            </a:r>
            <a:endParaRPr lang="ru-RU" dirty="0"/>
          </a:p>
        </p:txBody>
      </p:sp>
      <p:sp>
        <p:nvSpPr>
          <p:cNvPr id="7" name="Прямоугольник 6">
            <a:hlinkClick r:id="" action="ppaction://noaction">
              <a:snd r:embed="rId3" name="laser.wav"/>
            </a:hlinkClick>
          </p:cNvPr>
          <p:cNvSpPr/>
          <p:nvPr/>
        </p:nvSpPr>
        <p:spPr>
          <a:xfrm>
            <a:off x="539552" y="4797152"/>
            <a:ext cx="360040" cy="360040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Д</a:t>
            </a:r>
            <a:endParaRPr lang="ru-RU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 l="19090" t="36047" r="24460" b="32453"/>
          <a:stretch>
            <a:fillRect/>
          </a:stretch>
        </p:blipFill>
        <p:spPr bwMode="auto">
          <a:xfrm>
            <a:off x="251520" y="260648"/>
            <a:ext cx="7344816" cy="2304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 cstate="print"/>
          <a:srcRect l="18454" t="35235" r="42252" b="26375"/>
          <a:stretch>
            <a:fillRect/>
          </a:stretch>
        </p:blipFill>
        <p:spPr bwMode="auto">
          <a:xfrm>
            <a:off x="251520" y="3284984"/>
            <a:ext cx="5112568" cy="2808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>
            <a:hlinkClick r:id="" action="ppaction://noaction">
              <a:snd r:embed="rId4" name="laser.wav"/>
            </a:hlinkClick>
          </p:cNvPr>
          <p:cNvSpPr/>
          <p:nvPr/>
        </p:nvSpPr>
        <p:spPr>
          <a:xfrm>
            <a:off x="323528" y="764704"/>
            <a:ext cx="360040" cy="360040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А</a:t>
            </a:r>
          </a:p>
        </p:txBody>
      </p:sp>
      <p:sp>
        <p:nvSpPr>
          <p:cNvPr id="5" name="Прямоугольник 4">
            <a:hlinkClick r:id="" action="ppaction://noaction">
              <a:snd r:embed="rId4" name="laser.wav"/>
            </a:hlinkClick>
          </p:cNvPr>
          <p:cNvSpPr/>
          <p:nvPr/>
        </p:nvSpPr>
        <p:spPr>
          <a:xfrm>
            <a:off x="323528" y="1124744"/>
            <a:ext cx="360040" cy="360040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Б</a:t>
            </a:r>
            <a:endParaRPr lang="ru-RU" dirty="0"/>
          </a:p>
        </p:txBody>
      </p:sp>
      <p:sp>
        <p:nvSpPr>
          <p:cNvPr id="6" name="Прямоугольник 5">
            <a:hlinkClick r:id="" action="ppaction://noaction">
              <a:snd r:embed="rId5" name="applause.wav"/>
            </a:hlinkClick>
          </p:cNvPr>
          <p:cNvSpPr/>
          <p:nvPr/>
        </p:nvSpPr>
        <p:spPr>
          <a:xfrm>
            <a:off x="323528" y="1484784"/>
            <a:ext cx="360040" cy="360040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В</a:t>
            </a:r>
            <a:endParaRPr lang="ru-RU" dirty="0"/>
          </a:p>
        </p:txBody>
      </p:sp>
      <p:sp>
        <p:nvSpPr>
          <p:cNvPr id="7" name="Прямоугольник 6">
            <a:hlinkClick r:id="" action="ppaction://noaction">
              <a:snd r:embed="rId4" name="laser.wav"/>
            </a:hlinkClick>
          </p:cNvPr>
          <p:cNvSpPr/>
          <p:nvPr/>
        </p:nvSpPr>
        <p:spPr>
          <a:xfrm>
            <a:off x="323528" y="1844824"/>
            <a:ext cx="360040" cy="360040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Г</a:t>
            </a:r>
            <a:endParaRPr lang="ru-RU" dirty="0"/>
          </a:p>
        </p:txBody>
      </p:sp>
      <p:sp>
        <p:nvSpPr>
          <p:cNvPr id="8" name="Прямоугольник 7">
            <a:hlinkClick r:id="" action="ppaction://noaction">
              <a:snd r:embed="rId4" name="laser.wav"/>
            </a:hlinkClick>
          </p:cNvPr>
          <p:cNvSpPr/>
          <p:nvPr/>
        </p:nvSpPr>
        <p:spPr>
          <a:xfrm>
            <a:off x="323528" y="2204864"/>
            <a:ext cx="360040" cy="360040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Д</a:t>
            </a:r>
            <a:endParaRPr lang="ru-RU" dirty="0"/>
          </a:p>
        </p:txBody>
      </p:sp>
      <p:sp>
        <p:nvSpPr>
          <p:cNvPr id="9" name="Прямоугольник 8">
            <a:hlinkClick r:id="" action="ppaction://noaction">
              <a:snd r:embed="rId5" name="applause.wav"/>
            </a:hlinkClick>
          </p:cNvPr>
          <p:cNvSpPr/>
          <p:nvPr/>
        </p:nvSpPr>
        <p:spPr>
          <a:xfrm>
            <a:off x="323528" y="4149080"/>
            <a:ext cx="360040" cy="360040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А</a:t>
            </a:r>
          </a:p>
        </p:txBody>
      </p:sp>
      <p:sp>
        <p:nvSpPr>
          <p:cNvPr id="10" name="Прямоугольник 9">
            <a:hlinkClick r:id="" action="ppaction://noaction">
              <a:snd r:embed="rId4" name="laser.wav"/>
            </a:hlinkClick>
          </p:cNvPr>
          <p:cNvSpPr/>
          <p:nvPr/>
        </p:nvSpPr>
        <p:spPr>
          <a:xfrm>
            <a:off x="323528" y="4509120"/>
            <a:ext cx="360040" cy="360040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Б</a:t>
            </a:r>
            <a:endParaRPr lang="ru-RU" dirty="0"/>
          </a:p>
        </p:txBody>
      </p:sp>
      <p:sp>
        <p:nvSpPr>
          <p:cNvPr id="11" name="Прямоугольник 10">
            <a:hlinkClick r:id="" action="ppaction://noaction">
              <a:snd r:embed="rId4" name="laser.wav"/>
            </a:hlinkClick>
          </p:cNvPr>
          <p:cNvSpPr/>
          <p:nvPr/>
        </p:nvSpPr>
        <p:spPr>
          <a:xfrm>
            <a:off x="323528" y="4869160"/>
            <a:ext cx="360040" cy="360040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В</a:t>
            </a:r>
            <a:endParaRPr lang="ru-RU" dirty="0"/>
          </a:p>
        </p:txBody>
      </p:sp>
      <p:sp>
        <p:nvSpPr>
          <p:cNvPr id="12" name="Прямоугольник 11">
            <a:hlinkClick r:id="" action="ppaction://noaction">
              <a:snd r:embed="rId4" name="laser.wav"/>
            </a:hlinkClick>
          </p:cNvPr>
          <p:cNvSpPr/>
          <p:nvPr/>
        </p:nvSpPr>
        <p:spPr>
          <a:xfrm>
            <a:off x="323528" y="5229200"/>
            <a:ext cx="360040" cy="360040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Г</a:t>
            </a:r>
            <a:endParaRPr lang="ru-RU" dirty="0"/>
          </a:p>
        </p:txBody>
      </p:sp>
      <p:sp>
        <p:nvSpPr>
          <p:cNvPr id="13" name="Прямоугольник 12">
            <a:hlinkClick r:id="" action="ppaction://noaction">
              <a:snd r:embed="rId4" name="laser.wav"/>
            </a:hlinkClick>
          </p:cNvPr>
          <p:cNvSpPr/>
          <p:nvPr/>
        </p:nvSpPr>
        <p:spPr>
          <a:xfrm>
            <a:off x="323528" y="5589240"/>
            <a:ext cx="360040" cy="360040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Д</a:t>
            </a:r>
            <a:endParaRPr lang="ru-RU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 l="18536" t="13406" r="24460" b="21626"/>
          <a:stretch>
            <a:fillRect/>
          </a:stretch>
        </p:blipFill>
        <p:spPr bwMode="auto">
          <a:xfrm>
            <a:off x="323528" y="476672"/>
            <a:ext cx="7416824" cy="47525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>
            <a:hlinkClick r:id="" action="ppaction://noaction">
              <a:snd r:embed="rId3" name="laser.wav"/>
            </a:hlinkClick>
          </p:cNvPr>
          <p:cNvSpPr/>
          <p:nvPr/>
        </p:nvSpPr>
        <p:spPr>
          <a:xfrm>
            <a:off x="395536" y="3212976"/>
            <a:ext cx="360040" cy="360040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А</a:t>
            </a:r>
          </a:p>
        </p:txBody>
      </p:sp>
      <p:sp>
        <p:nvSpPr>
          <p:cNvPr id="4" name="Прямоугольник 3">
            <a:hlinkClick r:id="" action="ppaction://noaction">
              <a:snd r:embed="rId4" name="applause.wav"/>
            </a:hlinkClick>
          </p:cNvPr>
          <p:cNvSpPr/>
          <p:nvPr/>
        </p:nvSpPr>
        <p:spPr>
          <a:xfrm>
            <a:off x="395536" y="3573016"/>
            <a:ext cx="360040" cy="360040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Б</a:t>
            </a:r>
            <a:endParaRPr lang="ru-RU" dirty="0"/>
          </a:p>
        </p:txBody>
      </p:sp>
      <p:sp>
        <p:nvSpPr>
          <p:cNvPr id="5" name="Прямоугольник 4">
            <a:hlinkClick r:id="" action="ppaction://noaction">
              <a:snd r:embed="rId3" name="laser.wav"/>
            </a:hlinkClick>
          </p:cNvPr>
          <p:cNvSpPr/>
          <p:nvPr/>
        </p:nvSpPr>
        <p:spPr>
          <a:xfrm>
            <a:off x="395536" y="3933056"/>
            <a:ext cx="360040" cy="360040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В</a:t>
            </a:r>
            <a:endParaRPr lang="ru-RU" dirty="0"/>
          </a:p>
        </p:txBody>
      </p:sp>
      <p:sp>
        <p:nvSpPr>
          <p:cNvPr id="6" name="Прямоугольник 5">
            <a:hlinkClick r:id="" action="ppaction://noaction">
              <a:snd r:embed="rId3" name="laser.wav"/>
            </a:hlinkClick>
          </p:cNvPr>
          <p:cNvSpPr/>
          <p:nvPr/>
        </p:nvSpPr>
        <p:spPr>
          <a:xfrm>
            <a:off x="395536" y="4293096"/>
            <a:ext cx="360040" cy="360040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Г</a:t>
            </a:r>
            <a:endParaRPr lang="ru-RU" dirty="0"/>
          </a:p>
        </p:txBody>
      </p:sp>
      <p:sp>
        <p:nvSpPr>
          <p:cNvPr id="7" name="Прямоугольник 6">
            <a:hlinkClick r:id="" action="ppaction://noaction">
              <a:snd r:embed="rId3" name="laser.wav"/>
            </a:hlinkClick>
          </p:cNvPr>
          <p:cNvSpPr/>
          <p:nvPr/>
        </p:nvSpPr>
        <p:spPr>
          <a:xfrm>
            <a:off x="395536" y="4653136"/>
            <a:ext cx="360040" cy="360040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Д</a:t>
            </a:r>
            <a:endParaRPr lang="ru-RU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 l="18536" t="35063" r="35529" b="34422"/>
          <a:stretch>
            <a:fillRect/>
          </a:stretch>
        </p:blipFill>
        <p:spPr bwMode="auto">
          <a:xfrm>
            <a:off x="179512" y="404664"/>
            <a:ext cx="5976664" cy="22322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 cstate="print"/>
          <a:srcRect l="19008" t="35235" r="42805" b="34250"/>
          <a:stretch>
            <a:fillRect/>
          </a:stretch>
        </p:blipFill>
        <p:spPr bwMode="auto">
          <a:xfrm>
            <a:off x="251520" y="3501008"/>
            <a:ext cx="4968552" cy="22322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>
            <a:hlinkClick r:id="" action="ppaction://noaction">
              <a:snd r:embed="rId4" name="laser.wav"/>
            </a:hlinkClick>
          </p:cNvPr>
          <p:cNvSpPr/>
          <p:nvPr/>
        </p:nvSpPr>
        <p:spPr>
          <a:xfrm>
            <a:off x="323528" y="764704"/>
            <a:ext cx="360040" cy="360040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А</a:t>
            </a:r>
          </a:p>
        </p:txBody>
      </p:sp>
      <p:sp>
        <p:nvSpPr>
          <p:cNvPr id="5" name="Прямоугольник 4">
            <a:hlinkClick r:id="" action="ppaction://noaction">
              <a:snd r:embed="rId4" name="laser.wav"/>
            </a:hlinkClick>
          </p:cNvPr>
          <p:cNvSpPr/>
          <p:nvPr/>
        </p:nvSpPr>
        <p:spPr>
          <a:xfrm>
            <a:off x="323528" y="1124744"/>
            <a:ext cx="360040" cy="360040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Б</a:t>
            </a:r>
            <a:endParaRPr lang="ru-RU" dirty="0"/>
          </a:p>
        </p:txBody>
      </p:sp>
      <p:sp>
        <p:nvSpPr>
          <p:cNvPr id="6" name="Прямоугольник 5">
            <a:hlinkClick r:id="" action="ppaction://noaction">
              <a:snd r:embed="rId4" name="laser.wav"/>
            </a:hlinkClick>
          </p:cNvPr>
          <p:cNvSpPr/>
          <p:nvPr/>
        </p:nvSpPr>
        <p:spPr>
          <a:xfrm>
            <a:off x="323528" y="1484784"/>
            <a:ext cx="360040" cy="360040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В</a:t>
            </a:r>
            <a:endParaRPr lang="ru-RU" dirty="0"/>
          </a:p>
        </p:txBody>
      </p:sp>
      <p:sp>
        <p:nvSpPr>
          <p:cNvPr id="7" name="Прямоугольник 6">
            <a:hlinkClick r:id="" action="ppaction://noaction">
              <a:snd r:embed="rId5" name="applause.wav"/>
            </a:hlinkClick>
          </p:cNvPr>
          <p:cNvSpPr/>
          <p:nvPr/>
        </p:nvSpPr>
        <p:spPr>
          <a:xfrm>
            <a:off x="323528" y="1844824"/>
            <a:ext cx="360040" cy="360040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Г</a:t>
            </a:r>
            <a:endParaRPr lang="ru-RU" dirty="0"/>
          </a:p>
        </p:txBody>
      </p:sp>
      <p:sp>
        <p:nvSpPr>
          <p:cNvPr id="8" name="Прямоугольник 7">
            <a:hlinkClick r:id="" action="ppaction://noaction">
              <a:snd r:embed="rId4" name="laser.wav"/>
            </a:hlinkClick>
          </p:cNvPr>
          <p:cNvSpPr/>
          <p:nvPr/>
        </p:nvSpPr>
        <p:spPr>
          <a:xfrm>
            <a:off x="323528" y="2204864"/>
            <a:ext cx="360040" cy="360040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Д</a:t>
            </a:r>
            <a:endParaRPr lang="ru-RU" dirty="0"/>
          </a:p>
        </p:txBody>
      </p:sp>
      <p:sp>
        <p:nvSpPr>
          <p:cNvPr id="9" name="Прямоугольник 8">
            <a:hlinkClick r:id="" action="ppaction://noaction">
              <a:snd r:embed="rId4" name="laser.wav"/>
            </a:hlinkClick>
          </p:cNvPr>
          <p:cNvSpPr/>
          <p:nvPr/>
        </p:nvSpPr>
        <p:spPr>
          <a:xfrm>
            <a:off x="323528" y="3861048"/>
            <a:ext cx="360040" cy="360040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А</a:t>
            </a:r>
          </a:p>
        </p:txBody>
      </p:sp>
      <p:sp>
        <p:nvSpPr>
          <p:cNvPr id="10" name="Прямоугольник 9">
            <a:hlinkClick r:id="" action="ppaction://noaction">
              <a:snd r:embed="rId4" name="laser.wav"/>
            </a:hlinkClick>
          </p:cNvPr>
          <p:cNvSpPr/>
          <p:nvPr/>
        </p:nvSpPr>
        <p:spPr>
          <a:xfrm>
            <a:off x="323528" y="4221088"/>
            <a:ext cx="360040" cy="360040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Б</a:t>
            </a:r>
            <a:endParaRPr lang="ru-RU" dirty="0"/>
          </a:p>
        </p:txBody>
      </p:sp>
      <p:sp>
        <p:nvSpPr>
          <p:cNvPr id="11" name="Прямоугольник 10">
            <a:hlinkClick r:id="" action="ppaction://noaction">
              <a:snd r:embed="rId4" name="laser.wav"/>
            </a:hlinkClick>
          </p:cNvPr>
          <p:cNvSpPr/>
          <p:nvPr/>
        </p:nvSpPr>
        <p:spPr>
          <a:xfrm>
            <a:off x="323528" y="4581128"/>
            <a:ext cx="360040" cy="360040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В</a:t>
            </a:r>
            <a:endParaRPr lang="ru-RU" dirty="0"/>
          </a:p>
        </p:txBody>
      </p:sp>
      <p:sp>
        <p:nvSpPr>
          <p:cNvPr id="12" name="Прямоугольник 11">
            <a:hlinkClick r:id="" action="ppaction://noaction">
              <a:snd r:embed="rId5" name="applause.wav"/>
            </a:hlinkClick>
          </p:cNvPr>
          <p:cNvSpPr/>
          <p:nvPr/>
        </p:nvSpPr>
        <p:spPr>
          <a:xfrm>
            <a:off x="323528" y="4941168"/>
            <a:ext cx="360040" cy="360040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Г</a:t>
            </a:r>
            <a:endParaRPr lang="ru-RU" dirty="0"/>
          </a:p>
        </p:txBody>
      </p:sp>
      <p:sp>
        <p:nvSpPr>
          <p:cNvPr id="13" name="Прямоугольник 12">
            <a:hlinkClick r:id="" action="ppaction://noaction">
              <a:snd r:embed="rId4" name="laser.wav"/>
            </a:hlinkClick>
          </p:cNvPr>
          <p:cNvSpPr/>
          <p:nvPr/>
        </p:nvSpPr>
        <p:spPr>
          <a:xfrm>
            <a:off x="323528" y="5301208"/>
            <a:ext cx="360040" cy="360040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Д</a:t>
            </a:r>
            <a:endParaRPr lang="ru-RU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/>
          <a:srcRect l="18536" t="11438" r="23353" b="18329"/>
          <a:stretch>
            <a:fillRect/>
          </a:stretch>
        </p:blipFill>
        <p:spPr bwMode="auto">
          <a:xfrm>
            <a:off x="323528" y="332656"/>
            <a:ext cx="7560840" cy="51377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>
            <a:hlinkClick r:id="" action="ppaction://noaction">
              <a:snd r:embed="rId3" name="laser.wav"/>
            </a:hlinkClick>
          </p:cNvPr>
          <p:cNvSpPr/>
          <p:nvPr/>
        </p:nvSpPr>
        <p:spPr>
          <a:xfrm>
            <a:off x="395536" y="3573016"/>
            <a:ext cx="360040" cy="360040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А</a:t>
            </a:r>
          </a:p>
        </p:txBody>
      </p:sp>
      <p:sp>
        <p:nvSpPr>
          <p:cNvPr id="4" name="Прямоугольник 3">
            <a:hlinkClick r:id="" action="ppaction://noaction">
              <a:snd r:embed="rId3" name="laser.wav"/>
            </a:hlinkClick>
          </p:cNvPr>
          <p:cNvSpPr/>
          <p:nvPr/>
        </p:nvSpPr>
        <p:spPr>
          <a:xfrm>
            <a:off x="395536" y="3933056"/>
            <a:ext cx="360040" cy="360040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Б</a:t>
            </a:r>
            <a:endParaRPr lang="ru-RU" dirty="0"/>
          </a:p>
        </p:txBody>
      </p:sp>
      <p:sp>
        <p:nvSpPr>
          <p:cNvPr id="5" name="Прямоугольник 4">
            <a:hlinkClick r:id="" action="ppaction://noaction">
              <a:snd r:embed="rId4" name="applause.wav"/>
            </a:hlinkClick>
          </p:cNvPr>
          <p:cNvSpPr/>
          <p:nvPr/>
        </p:nvSpPr>
        <p:spPr>
          <a:xfrm>
            <a:off x="395536" y="4293096"/>
            <a:ext cx="360040" cy="360040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В</a:t>
            </a:r>
            <a:endParaRPr lang="ru-RU" dirty="0"/>
          </a:p>
        </p:txBody>
      </p:sp>
      <p:sp>
        <p:nvSpPr>
          <p:cNvPr id="6" name="Прямоугольник 5">
            <a:hlinkClick r:id="" action="ppaction://noaction">
              <a:snd r:embed="rId3" name="laser.wav"/>
            </a:hlinkClick>
          </p:cNvPr>
          <p:cNvSpPr/>
          <p:nvPr/>
        </p:nvSpPr>
        <p:spPr>
          <a:xfrm>
            <a:off x="395536" y="4653136"/>
            <a:ext cx="360040" cy="360040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Г</a:t>
            </a:r>
            <a:endParaRPr lang="ru-RU" dirty="0"/>
          </a:p>
        </p:txBody>
      </p:sp>
      <p:sp>
        <p:nvSpPr>
          <p:cNvPr id="7" name="Прямоугольник 6">
            <a:hlinkClick r:id="" action="ppaction://noaction">
              <a:snd r:embed="rId3" name="laser.wav"/>
            </a:hlinkClick>
          </p:cNvPr>
          <p:cNvSpPr/>
          <p:nvPr/>
        </p:nvSpPr>
        <p:spPr>
          <a:xfrm>
            <a:off x="395536" y="5013176"/>
            <a:ext cx="360040" cy="360040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Д</a:t>
            </a:r>
            <a:endParaRPr lang="ru-RU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</TotalTime>
  <Words>70</Words>
  <Application>Microsoft Office PowerPoint</Application>
  <PresentationFormat>Экран (4:3)</PresentationFormat>
  <Paragraphs>64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</vt:vector>
  </TitlesOfParts>
  <Company>Reanimator Extreme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Владелец</dc:creator>
  <cp:lastModifiedBy>Владелец</cp:lastModifiedBy>
  <cp:revision>4</cp:revision>
  <dcterms:created xsi:type="dcterms:W3CDTF">2014-05-18T19:03:21Z</dcterms:created>
  <dcterms:modified xsi:type="dcterms:W3CDTF">2014-05-19T06:48:34Z</dcterms:modified>
</cp:coreProperties>
</file>