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7" r:id="rId4"/>
    <p:sldId id="272" r:id="rId5"/>
    <p:sldId id="266" r:id="rId6"/>
    <p:sldId id="268" r:id="rId7"/>
    <p:sldId id="269" r:id="rId8"/>
    <p:sldId id="270" r:id="rId9"/>
    <p:sldId id="263" r:id="rId10"/>
    <p:sldId id="264" r:id="rId11"/>
    <p:sldId id="262" r:id="rId12"/>
    <p:sldId id="258" r:id="rId13"/>
    <p:sldId id="265" r:id="rId14"/>
    <p:sldId id="259" r:id="rId15"/>
    <p:sldId id="260" r:id="rId16"/>
    <p:sldId id="267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8" y="-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BFC82-02BF-47D9-B1B2-A4FCCC6C0257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7CCC7-7FA3-40CB-A730-63D83C315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&#1041;&#1091;&#1083;&#1100;&#1073;&#1072;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Desktop\&#1050;&#1086;&#1079;&#1072;&#1082;&#1080;%20-%20&#1089;&#1082;&#1072;&#1085;&#1076;&#1072;&#1083;&#1100;&#1085;&#1072;%20&#1087;&#1088;&#1072;&#1074;&#1076;&#1072;%20&#1087;&#1088;&#1086;%20&#1085;&#1072;&#1096;&#1080;&#1093;%20&#1087;&#1088;&#1077;&#1076;&#1082;&#1110;&#1074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198884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/>
              <a:t>«</a:t>
            </a:r>
            <a:r>
              <a:rPr lang="ru-RU" i="1" dirty="0" err="1" smtClean="0"/>
              <a:t>Тії</a:t>
            </a:r>
            <a:r>
              <a:rPr lang="ru-RU" i="1" dirty="0" smtClean="0"/>
              <a:t> </a:t>
            </a:r>
            <a:r>
              <a:rPr lang="ru-RU" i="1" dirty="0" err="1" smtClean="0"/>
              <a:t>слави</a:t>
            </a:r>
            <a:r>
              <a:rPr lang="ru-RU" i="1" dirty="0" smtClean="0"/>
              <a:t> </a:t>
            </a:r>
            <a:r>
              <a:rPr lang="ru-RU" i="1" dirty="0" err="1" smtClean="0"/>
              <a:t>козацької</a:t>
            </a:r>
            <a:endParaRPr lang="ru-RU" dirty="0" smtClean="0"/>
          </a:p>
          <a:p>
            <a:r>
              <a:rPr lang="ru-RU" i="1" dirty="0" err="1" smtClean="0"/>
              <a:t>Повік</a:t>
            </a:r>
            <a:r>
              <a:rPr lang="ru-RU" i="1" dirty="0" smtClean="0"/>
              <a:t> не забудем!..».</a:t>
            </a:r>
            <a:endParaRPr lang="ru-RU" dirty="0" smtClean="0"/>
          </a:p>
          <a:p>
            <a:r>
              <a:rPr lang="ru-RU" b="1" i="1" dirty="0" smtClean="0"/>
              <a:t>Т.Г. Шевченко</a:t>
            </a:r>
            <a:endParaRPr lang="ru-RU" dirty="0" smtClean="0"/>
          </a:p>
          <a:p>
            <a:r>
              <a:rPr lang="ru-RU" b="1" i="1" dirty="0" smtClean="0"/>
              <a:t>«Тарасова </a:t>
            </a:r>
            <a:r>
              <a:rPr lang="ru-RU" b="1" i="1" dirty="0" err="1" smtClean="0"/>
              <a:t>ніч</a:t>
            </a:r>
            <a:r>
              <a:rPr lang="ru-RU" b="1" i="1" dirty="0" smtClean="0"/>
              <a:t>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6289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Козацтво – ментальність українського народу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96335"/>
            <a:ext cx="685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 smtClean="0"/>
              <a:t>14 </a:t>
            </a:r>
            <a:r>
              <a:rPr lang="ru-RU" sz="2800" b="1" i="1" u="sng" dirty="0" err="1" smtClean="0"/>
              <a:t>жовтня</a:t>
            </a:r>
            <a:r>
              <a:rPr lang="ru-RU" sz="2800" b="1" i="1" u="sng" dirty="0" smtClean="0"/>
              <a:t> – День </a:t>
            </a:r>
            <a:r>
              <a:rPr lang="ru-RU" sz="2800" b="1" i="1" u="sng" dirty="0" err="1" smtClean="0"/>
              <a:t>Українського</a:t>
            </a:r>
            <a:r>
              <a:rPr lang="ru-RU" sz="2800" b="1" i="1" u="sng" dirty="0" smtClean="0"/>
              <a:t> </a:t>
            </a:r>
            <a:r>
              <a:rPr lang="ru-RU" sz="2800" b="1" i="1" u="sng" dirty="0" err="1" smtClean="0"/>
              <a:t>козацтва</a:t>
            </a:r>
            <a:endParaRPr lang="ru-RU" sz="2800" b="1" i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5338770" cy="315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36e02e3e75b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620713"/>
            <a:ext cx="5753100" cy="3600450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24075" y="4797425"/>
            <a:ext cx="6337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23850" y="4652963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uk-UA" sz="3200">
                <a:solidFill>
                  <a:srgbClr val="660033"/>
                </a:solidFill>
              </a:rPr>
              <a:t>Береженого Бог береже, а козака – шабля</a:t>
            </a:r>
            <a:r>
              <a:rPr lang="ru-RU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 rot="16860326">
            <a:off x="-1118643" y="2082099"/>
            <a:ext cx="3885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фольклорі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7e25280bc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2808288" cy="4248150"/>
          </a:xfrm>
          <a:prstGeom prst="rect">
            <a:avLst/>
          </a:prstGeom>
          <a:noFill/>
        </p:spPr>
      </p:pic>
      <p:pic>
        <p:nvPicPr>
          <p:cNvPr id="15365" name="Picture 5" descr="3b3d1b69c4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6672"/>
            <a:ext cx="2881312" cy="4032250"/>
          </a:xfrm>
          <a:prstGeom prst="rect">
            <a:avLst/>
          </a:prstGeom>
          <a:noFill/>
        </p:spPr>
      </p:pic>
      <p:pic>
        <p:nvPicPr>
          <p:cNvPr id="15366" name="Picture 6" descr="Бравий воя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8738" y="620688"/>
            <a:ext cx="2735262" cy="4392612"/>
          </a:xfrm>
          <a:prstGeom prst="rect">
            <a:avLst/>
          </a:prstGeom>
          <a:noFill/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684213" y="5300663"/>
            <a:ext cx="79914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>
                <a:solidFill>
                  <a:srgbClr val="660033"/>
                </a:solidFill>
              </a:rPr>
              <a:t>Не той козак, що за водою пливе, а той, що проти води</a:t>
            </a:r>
            <a:r>
              <a:rPr lang="ru-RU">
                <a:solidFill>
                  <a:srgbClr val="660033"/>
                </a:solidFill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 rot="16860326">
            <a:off x="-1118643" y="2082099"/>
            <a:ext cx="3885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фольклорі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765">
            <a:off x="569378" y="696401"/>
            <a:ext cx="39996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467746">
            <a:off x="5004048" y="980728"/>
            <a:ext cx="3096344" cy="563231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Цікаво</a:t>
            </a:r>
            <a:r>
              <a:rPr lang="en-US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святкування</a:t>
            </a:r>
            <a:r>
              <a:rPr lang="ru-RU" dirty="0" smtClean="0"/>
              <a:t> Дня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</a:t>
            </a:r>
            <a:r>
              <a:rPr lang="ru-RU" dirty="0" err="1" smtClean="0"/>
              <a:t>збігається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святом </a:t>
            </a:r>
            <a:r>
              <a:rPr lang="ru-RU" dirty="0" err="1" smtClean="0"/>
              <a:t>Покрови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en-US" dirty="0" smtClean="0"/>
              <a:t>. </a:t>
            </a:r>
            <a:r>
              <a:rPr lang="ru-RU" dirty="0" smtClean="0"/>
              <a:t>З </a:t>
            </a:r>
            <a:r>
              <a:rPr lang="ru-RU" dirty="0" err="1" smtClean="0"/>
              <a:t>давніх-давен</a:t>
            </a:r>
            <a:r>
              <a:rPr lang="ru-RU" dirty="0" smtClean="0"/>
              <a:t> </a:t>
            </a:r>
            <a:r>
              <a:rPr lang="ru-RU" dirty="0" err="1" smtClean="0"/>
              <a:t>Богородиця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покровителькою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козацтва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збройних</a:t>
            </a:r>
            <a:r>
              <a:rPr lang="ru-RU" dirty="0" smtClean="0"/>
              <a:t> </a:t>
            </a:r>
            <a:r>
              <a:rPr lang="ru-RU" dirty="0" err="1" smtClean="0"/>
              <a:t>формувань</a:t>
            </a:r>
            <a:r>
              <a:rPr lang="ru-RU" dirty="0" smtClean="0"/>
              <a:t>. </a:t>
            </a:r>
            <a:r>
              <a:rPr lang="ru-RU" dirty="0" err="1" smtClean="0"/>
              <a:t>Запорожці</a:t>
            </a:r>
            <a:r>
              <a:rPr lang="ru-RU" dirty="0" smtClean="0"/>
              <a:t> </a:t>
            </a:r>
            <a:r>
              <a:rPr lang="ru-RU" dirty="0" err="1" smtClean="0"/>
              <a:t>мали</a:t>
            </a:r>
            <a:r>
              <a:rPr lang="ru-RU" dirty="0" smtClean="0"/>
              <a:t> на </a:t>
            </a:r>
            <a:r>
              <a:rPr lang="ru-RU" dirty="0" err="1" smtClean="0"/>
              <a:t>Січі</a:t>
            </a:r>
            <a:r>
              <a:rPr lang="ru-RU" dirty="0" smtClean="0"/>
              <a:t> </a:t>
            </a:r>
            <a:r>
              <a:rPr lang="ru-RU" dirty="0" err="1" smtClean="0"/>
              <a:t>церкву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честь Покрова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іконою</a:t>
            </a:r>
            <a:r>
              <a:rPr lang="ru-RU" dirty="0" smtClean="0"/>
              <a:t>. </a:t>
            </a:r>
            <a:r>
              <a:rPr lang="ru-RU" dirty="0" err="1" smtClean="0"/>
              <a:t>Окрім</a:t>
            </a:r>
            <a:r>
              <a:rPr lang="ru-RU" dirty="0" smtClean="0"/>
              <a:t> того, </a:t>
            </a:r>
            <a:r>
              <a:rPr lang="ru-RU" dirty="0" err="1" smtClean="0"/>
              <a:t>споконвіку</a:t>
            </a:r>
            <a:r>
              <a:rPr lang="ru-RU" dirty="0" smtClean="0"/>
              <a:t> на свято </a:t>
            </a:r>
            <a:r>
              <a:rPr lang="ru-RU" dirty="0" err="1" smtClean="0"/>
              <a:t>Покрови</a:t>
            </a:r>
            <a:r>
              <a:rPr lang="ru-RU" dirty="0" smtClean="0"/>
              <a:t> </a:t>
            </a:r>
            <a:r>
              <a:rPr lang="ru-RU" dirty="0" err="1" smtClean="0"/>
              <a:t>Пресвятої</a:t>
            </a:r>
            <a:r>
              <a:rPr lang="ru-RU" dirty="0" smtClean="0"/>
              <a:t> </a:t>
            </a:r>
            <a:r>
              <a:rPr lang="ru-RU" dirty="0" err="1" smtClean="0"/>
              <a:t>Богородиці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відбувалася</a:t>
            </a:r>
            <a:r>
              <a:rPr lang="ru-RU" dirty="0" smtClean="0"/>
              <a:t> Велика рада, яка обирала </a:t>
            </a:r>
            <a:r>
              <a:rPr lang="ru-RU" dirty="0" err="1" smtClean="0"/>
              <a:t>гетьмана</a:t>
            </a:r>
            <a:r>
              <a:rPr lang="ru-RU" dirty="0" smtClean="0"/>
              <a:t> та </a:t>
            </a:r>
            <a:r>
              <a:rPr lang="ru-RU" dirty="0" err="1" smtClean="0"/>
              <a:t>визначала</a:t>
            </a:r>
            <a:r>
              <a:rPr lang="ru-RU" dirty="0" smtClean="0"/>
              <a:t>, як </a:t>
            </a:r>
            <a:r>
              <a:rPr lang="ru-RU" dirty="0" err="1" smtClean="0"/>
              <a:t>козацтву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Козацьк</a:t>
            </a:r>
            <a:r>
              <a:rPr lang="uk-UA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 заповіді:</a:t>
            </a: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772816"/>
            <a:ext cx="7704856" cy="48965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член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козачого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товариства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повинен знати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слідуватиголовним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принципам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козачої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моральності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, яка в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християнської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моралі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Люби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вона твоя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ніщо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замінить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ЧЕСТЬ І ДОБРЕ ІМ'Я ДЛЯ КОЗАКА ДОРОЖЧЕ ЖИТТЯ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у правах . помни : "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князя ,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раба ,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божі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! "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своєму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народу , а не вождям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судять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 все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своєму</a:t>
            </a:r>
            <a:endParaRPr lang="ru-RU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Держи слово . слово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дорого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Шануй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СТАРШИХ , ШАНУЙ СТАРОСТЬ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Гине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а ТОВАРИША ВИРУЧАЙ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ДЕРЖИСЬ ВІРИ ПРЕДКІВ , уставами СВОГО НАРОДУ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БУДЬ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працьовитим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 бездействуй</a:t>
            </a:r>
          </a:p>
          <a:p>
            <a:pPr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Бережи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сім'ю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.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служити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прикладом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Бульба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7" y="260648"/>
            <a:ext cx="8448939" cy="6336704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6857"/>
            <a:ext cx="4961524" cy="3721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9552" y="0"/>
            <a:ext cx="6123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Покрова на Хортиці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221087"/>
            <a:ext cx="3744416" cy="246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908720"/>
            <a:ext cx="48768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980728"/>
            <a:ext cx="3456384" cy="259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437112"/>
            <a:ext cx="430380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53136"/>
            <a:ext cx="3891923" cy="2189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18864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188640"/>
            <a:ext cx="3810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588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476672"/>
            <a:ext cx="547260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 не той,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хто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одягнений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вишиванку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шаровари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передовсім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воїн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духом,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воюватиме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за честь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свободу. ШЛЯХЕТНІСТЬ, МУДРІСТЬ, ВІДВАГА – три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прикмети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козака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шляхетного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підкупиш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мудрого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обдуриш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мужнього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залякаєш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386064" cy="328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-324544" y="3861048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Дякуємо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 </a:t>
            </a:r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увагу</a:t>
            </a:r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29275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23928" y="260648"/>
            <a:ext cx="5040560" cy="659735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православні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християни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святкують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Покрови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Пресвятої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Богородиці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відзначається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українського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козацтва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незалежній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свято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офційно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1999 року (наказ Президента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1999р.),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неофіційно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святкується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236" y="116632"/>
            <a:ext cx="510641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476672"/>
            <a:ext cx="3779912" cy="604867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/>
              <a:t>Унікальність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народу </a:t>
            </a:r>
            <a:r>
              <a:rPr lang="ru-RU" dirty="0" err="1" smtClean="0"/>
              <a:t>полягає</a:t>
            </a:r>
            <a:r>
              <a:rPr lang="ru-RU" dirty="0" smtClean="0"/>
              <a:t> в тому, </a:t>
            </a:r>
            <a:r>
              <a:rPr lang="ru-RU" dirty="0" err="1" smtClean="0"/>
              <a:t>що</a:t>
            </a:r>
            <a:r>
              <a:rPr lang="ru-RU" dirty="0" smtClean="0"/>
              <a:t> в </a:t>
            </a:r>
            <a:r>
              <a:rPr lang="ru-RU" dirty="0" err="1" smtClean="0"/>
              <a:t>козацтві</a:t>
            </a:r>
            <a:r>
              <a:rPr lang="ru-RU" dirty="0" smtClean="0"/>
              <a:t> </a:t>
            </a:r>
            <a:r>
              <a:rPr lang="ru-RU" dirty="0" err="1" smtClean="0"/>
              <a:t>виявився</a:t>
            </a:r>
            <a:r>
              <a:rPr lang="ru-RU" dirty="0" smtClean="0"/>
              <a:t> </a:t>
            </a:r>
            <a:r>
              <a:rPr lang="ru-RU" dirty="0" err="1" smtClean="0"/>
              <a:t>творчий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волелюбний</a:t>
            </a:r>
            <a:r>
              <a:rPr lang="ru-RU" dirty="0" smtClean="0"/>
              <a:t> </a:t>
            </a:r>
            <a:r>
              <a:rPr lang="ru-RU" b="1" dirty="0" smtClean="0"/>
              <a:t>дух</a:t>
            </a:r>
            <a:r>
              <a:rPr lang="ru-RU" dirty="0" smtClean="0"/>
              <a:t> наших </a:t>
            </a:r>
            <a:r>
              <a:rPr lang="ru-RU" dirty="0" err="1" smtClean="0"/>
              <a:t>предків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 </a:t>
            </a:r>
            <a:r>
              <a:rPr lang="ru-RU" dirty="0" err="1" smtClean="0"/>
              <a:t>козацькі</a:t>
            </a:r>
            <a:r>
              <a:rPr lang="ru-RU" dirty="0" smtClean="0"/>
              <a:t> </a:t>
            </a:r>
            <a:r>
              <a:rPr lang="ru-RU" dirty="0" err="1" smtClean="0"/>
              <a:t>прізвища</a:t>
            </a:r>
            <a:r>
              <a:rPr lang="ru-RU" dirty="0" smtClean="0"/>
              <a:t>. Через </a:t>
            </a:r>
            <a:r>
              <a:rPr lang="ru-RU" dirty="0" err="1" smtClean="0"/>
              <a:t>козацтво</a:t>
            </a:r>
            <a:r>
              <a:rPr lang="ru-RU" dirty="0" smtClean="0"/>
              <a:t> </a:t>
            </a:r>
            <a:r>
              <a:rPr lang="ru-RU" dirty="0" err="1" smtClean="0"/>
              <a:t>створювалася</a:t>
            </a:r>
            <a:r>
              <a:rPr lang="ru-RU" dirty="0" smtClean="0"/>
              <a:t> наша </a:t>
            </a:r>
            <a:r>
              <a:rPr lang="ru-RU" dirty="0" err="1" smtClean="0"/>
              <a:t>історія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нас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причетний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відповідальний</a:t>
            </a:r>
            <a:r>
              <a:rPr lang="ru-RU" dirty="0" smtClean="0"/>
              <a:t> за </a:t>
            </a:r>
            <a:r>
              <a:rPr lang="ru-RU" dirty="0" err="1" smtClean="0"/>
              <a:t>неї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озаки - скандальна правда про наших предків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96652"/>
            <a:ext cx="8748464" cy="6561348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imagesCA6SF6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5" y="2997200"/>
            <a:ext cx="3311724" cy="361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6" descr="imagesCADPUB4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924175"/>
            <a:ext cx="3527747" cy="370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22"/>
          <p:cNvSpPr>
            <a:spLocks noChangeArrowheads="1"/>
          </p:cNvSpPr>
          <p:nvPr/>
        </p:nvSpPr>
        <p:spPr bwMode="auto">
          <a:xfrm>
            <a:off x="251520" y="211366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хоробрий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волелюбна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,».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виникло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уряду - указом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вправний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воїниці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Єлизавети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Петрівни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1746 р.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російських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кордонів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кочівників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зараховані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основному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селяни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Козаки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розселялися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станицях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фортецям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редутів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займалися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землеробством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скотарством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9370" y="188640"/>
            <a:ext cx="4784630" cy="65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764704"/>
            <a:ext cx="4355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 мене в грудях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б'ється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рівно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Султане,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цісарю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королю, царю!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Ваш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гнів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довіку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злякає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ваші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милості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мене не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куплять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жизнь,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смерть,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рай,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пекло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люте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Про все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байдуже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Байді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Запорожцю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.. </a:t>
            </a:r>
          </a:p>
          <a:p>
            <a:pPr>
              <a:buFont typeface="Wingdings" pitchFamily="2" charset="2"/>
              <a:buNone/>
              <a:defRPr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Font typeface="Wingdings" pitchFamily="2" charset="2"/>
              <a:buNone/>
              <a:defRPr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Пантелеймон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Куліш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Клейноди Запорозької Січі.</a:t>
            </a:r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352800"/>
            <a:ext cx="43434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28600" y="2743200"/>
            <a:ext cx="2438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Пірнач, булава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9600" y="57912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Бунчук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2743200"/>
            <a:ext cx="1752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Литавра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19800" y="2743200"/>
            <a:ext cx="2743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Козацька печатка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29000" y="5943600"/>
            <a:ext cx="3886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Козацькі корогви ( прапори )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5" idx="2"/>
          </p:cNvCxnSpPr>
          <p:nvPr/>
        </p:nvCxnSpPr>
        <p:spPr>
          <a:xfrm rot="16200000" flipH="1">
            <a:off x="1600200" y="3048000"/>
            <a:ext cx="685800" cy="9906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rot="5400000" flipH="1" flipV="1">
            <a:off x="1733550" y="4781550"/>
            <a:ext cx="762000" cy="1257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18435" idx="0"/>
          </p:cNvCxnSpPr>
          <p:nvPr/>
        </p:nvCxnSpPr>
        <p:spPr>
          <a:xfrm rot="16200000" flipH="1">
            <a:off x="4076700" y="3124200"/>
            <a:ext cx="304800" cy="1524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 rot="5400000">
            <a:off x="6477000" y="2743200"/>
            <a:ext cx="609600" cy="12192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0"/>
          </p:cNvCxnSpPr>
          <p:nvPr/>
        </p:nvCxnSpPr>
        <p:spPr>
          <a:xfrm rot="5400000" flipH="1" flipV="1">
            <a:off x="5314950" y="5467350"/>
            <a:ext cx="533400" cy="4191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0"/>
          </p:cNvCxnSpPr>
          <p:nvPr/>
        </p:nvCxnSpPr>
        <p:spPr>
          <a:xfrm rot="16200000" flipV="1">
            <a:off x="5010150" y="5581650"/>
            <a:ext cx="457200" cy="2667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9" idx="0"/>
          </p:cNvCxnSpPr>
          <p:nvPr/>
        </p:nvCxnSpPr>
        <p:spPr>
          <a:xfrm rot="16200000" flipV="1">
            <a:off x="4400550" y="4972050"/>
            <a:ext cx="685800" cy="12573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2" name="TextBox 23"/>
          <p:cNvSpPr txBox="1">
            <a:spLocks noChangeArrowheads="1"/>
          </p:cNvSpPr>
          <p:nvPr/>
        </p:nvSpPr>
        <p:spPr bwMode="auto">
          <a:xfrm>
            <a:off x="381000" y="1981200"/>
            <a:ext cx="861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C00000"/>
                </a:solidFill>
              </a:rPr>
              <a:t>Козацькі клейноди – відзнаки, атрибути й символи військової та цивільної влади й окремих військових та цивільних урядів</a:t>
            </a:r>
            <a:r>
              <a:rPr lang="uk-UA"/>
              <a:t>  </a:t>
            </a:r>
            <a:r>
              <a:rPr lang="uk-UA">
                <a:solidFill>
                  <a:srgbClr val="C00000"/>
                </a:solidFill>
              </a:rPr>
              <a:t>в Україні в </a:t>
            </a:r>
            <a:r>
              <a:rPr lang="en-US">
                <a:solidFill>
                  <a:srgbClr val="C00000"/>
                </a:solidFill>
              </a:rPr>
              <a:t>XV – XVIII</a:t>
            </a:r>
            <a:r>
              <a:rPr lang="uk-UA">
                <a:solidFill>
                  <a:srgbClr val="C00000"/>
                </a:solidFill>
              </a:rPr>
              <a:t> ст.</a:t>
            </a:r>
            <a:endParaRPr lang="ru-RU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 smtClean="0"/>
              <a:t>Дмитро Вишневецький</a:t>
            </a:r>
            <a:endParaRPr lang="ru-RU" dirty="0"/>
          </a:p>
        </p:txBody>
      </p:sp>
      <p:pic>
        <p:nvPicPr>
          <p:cNvPr id="11267" name="Picture 5" descr="G:\Національно - визвольна війна\Дмитро Вишневецький — Вікіпедія_files\250px-D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1676400"/>
            <a:ext cx="3124200" cy="3124200"/>
          </a:xfrm>
          <a:noFill/>
        </p:spPr>
      </p:pic>
      <p:pic>
        <p:nvPicPr>
          <p:cNvPr id="11268" name="Picture 6" descr="G:\Національно - визвольна війна\Дмитро Вишневецький — Вікіпедія_files\80px-A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105400"/>
            <a:ext cx="1295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G:\Національно - визвольна війна\Дмитро Вишневецький — Вікіпедія_files\Dmytro_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752600"/>
            <a:ext cx="2540000" cy="2540000"/>
          </a:xfrm>
          <a:noFill/>
        </p:spPr>
      </p:pic>
      <p:pic>
        <p:nvPicPr>
          <p:cNvPr id="11270" name="Picture 7" descr="G:\Національно - визвольна війна\Дмитро Вишневецький — Вікіпедія_files\250px-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00600"/>
            <a:ext cx="29718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G:\Національно - визвольна війна\Дмитро Вишневецький — Вікіпедія_files\250px-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905000"/>
            <a:ext cx="2746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3352800" y="5867400"/>
            <a:ext cx="2590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>
                <a:solidFill>
                  <a:srgbClr val="C00000"/>
                </a:solidFill>
              </a:rPr>
              <a:t>Пам”ятник Д.Вишневецькому на Хортиці</a:t>
            </a:r>
            <a:endParaRPr lang="ru-RU" sz="140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За рідну земл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549275"/>
            <a:ext cx="4608513" cy="403225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403350" y="5157788"/>
            <a:ext cx="741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600">
                <a:solidFill>
                  <a:srgbClr val="660033"/>
                </a:solidFill>
              </a:rPr>
              <a:t>Козацькому роду нема переводу</a:t>
            </a:r>
            <a:r>
              <a:rPr lang="ru-RU"/>
              <a:t> 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0542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 rot="16860326">
            <a:off x="-1118643" y="2082099"/>
            <a:ext cx="38853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В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фольклорі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317</TotalTime>
  <Words>515</Words>
  <Application>Microsoft Office PowerPoint</Application>
  <PresentationFormat>Экран (4:3)</PresentationFormat>
  <Paragraphs>53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Клейноди Запорозької Січі.</vt:lpstr>
      <vt:lpstr>Дмитро Вишневецький</vt:lpstr>
      <vt:lpstr>Слайд 9</vt:lpstr>
      <vt:lpstr>Слайд 10</vt:lpstr>
      <vt:lpstr>Слайд 11</vt:lpstr>
      <vt:lpstr>Слайд 12</vt:lpstr>
      <vt:lpstr>Козацькі заповіді: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Слава</dc:creator>
  <cp:lastModifiedBy>Слава</cp:lastModifiedBy>
  <cp:revision>34</cp:revision>
  <dcterms:created xsi:type="dcterms:W3CDTF">2013-10-14T03:14:45Z</dcterms:created>
  <dcterms:modified xsi:type="dcterms:W3CDTF">2013-10-14T19:47:07Z</dcterms:modified>
</cp:coreProperties>
</file>