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4" r:id="rId3"/>
    <p:sldId id="257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4903940-4353-4D73-8143-AAB553AA41E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75E7F22-13D3-48AD-AB11-75DF1D4F89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642918"/>
            <a:ext cx="5072098" cy="1938992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World Wildlife Fund is an international non-governmental organization working in the fields of conservation, research and environmental restoration. </a:t>
            </a:r>
            <a:endParaRPr lang="uk-UA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wwf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57270">
            <a:off x="5211976" y="2011758"/>
            <a:ext cx="3197158" cy="42409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44" y="500042"/>
            <a:ext cx="571504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Wave1">
              <a:avLst>
                <a:gd name="adj1" fmla="val 9132"/>
                <a:gd name="adj2" fmla="val 3302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The mission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of WWF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is to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stop the degradation of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planet's natural environment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and achieve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harmony between man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and nature.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The main purpose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- to save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Earth's biological diversity.</a:t>
            </a:r>
            <a:endParaRPr kumimoji="0" lang="ru-RU" sz="24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3" name="Рисунок 2" descr="800px-WWFbalaobrasilia220320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500306"/>
            <a:ext cx="5857916" cy="39028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wwflogo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320" b="12320"/>
          <a:stretch>
            <a:fillRect/>
          </a:stretch>
        </p:blipFill>
        <p:spPr/>
      </p:pic>
      <p:sp>
        <p:nvSpPr>
          <p:cNvPr id="5" name="Заголовок 1"/>
          <p:cNvSpPr>
            <a:spLocks noGrp="1"/>
          </p:cNvSpPr>
          <p:nvPr>
            <p:ph type="body" sz="half" idx="2"/>
          </p:nvPr>
        </p:nvSpPr>
        <p:spPr>
          <a:xfrm>
            <a:off x="5429256" y="1785926"/>
            <a:ext cx="3388842" cy="3417948"/>
          </a:xfrm>
        </p:spPr>
        <p:txBody>
          <a:bodyPr>
            <a:noAutofit/>
          </a:bodyPr>
          <a:lstStyle/>
          <a:p>
            <a:r>
              <a:rPr lang="en-US" sz="3600" dirty="0" smtClean="0"/>
              <a:t>Symbol of the World Wildlife Fund - a big panda.</a:t>
            </a:r>
            <a:endParaRPr lang="ru-RU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357430"/>
            <a:ext cx="6000792" cy="64294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founders of Julian Huxley</a:t>
            </a:r>
            <a:b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Max Nicholson</a:t>
            </a:r>
            <a:b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Peter Scott</a:t>
            </a:r>
            <a:b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Guy Montfort</a:t>
            </a:r>
            <a:endParaRPr lang="ru-RU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Peter_Scott_17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2555">
            <a:off x="833895" y="3191357"/>
            <a:ext cx="3214710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aksl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2341">
            <a:off x="4978498" y="809210"/>
            <a:ext cx="3701769" cy="4653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лій листочег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_6470a_2be04ab3_X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35718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5720" y="3071811"/>
            <a:ext cx="864399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During the stay of Chi-Chi the panda at London Zoo, saw her one of the founders 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of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World Wildlife Fund - a scientist and animal artist Sir Peter Scott. He made a stylized portrait of a panda, and decided that the image of the good-natured, an animal in need of protection will be a wonderful symbol of the new fund.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793_giant_pand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/>
      </p:pic>
      <p:sp>
        <p:nvSpPr>
          <p:cNvPr id="6" name="Заголовок 1"/>
          <p:cNvSpPr>
            <a:spLocks noGrp="1"/>
          </p:cNvSpPr>
          <p:nvPr>
            <p:ph type="body" sz="half" idx="2"/>
          </p:nvPr>
        </p:nvSpPr>
        <p:spPr>
          <a:xfrm>
            <a:off x="5072066" y="2071678"/>
            <a:ext cx="4071934" cy="2632130"/>
          </a:xfrm>
        </p:spPr>
        <p:txBody>
          <a:bodyPr>
            <a:prstTxWarp prst="textWave1">
              <a:avLst>
                <a:gd name="adj1" fmla="val 12500"/>
                <a:gd name="adj2" fmla="val 3386"/>
              </a:avLst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Panda - one of the rare animals listed in the International Red Book.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125</TotalTime>
  <Words>14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Слайд 1</vt:lpstr>
      <vt:lpstr>Слайд 2</vt:lpstr>
      <vt:lpstr>Слайд 3</vt:lpstr>
      <vt:lpstr>The founders of Julian Huxley Max Nicholson Peter Scott Guy Montfort</vt:lpstr>
      <vt:lpstr>Слайд 5</vt:lpstr>
      <vt:lpstr>Слайд 6</vt:lpstr>
    </vt:vector>
  </TitlesOfParts>
  <Company>Mi5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</dc:creator>
  <cp:lastModifiedBy>Q</cp:lastModifiedBy>
  <cp:revision>13</cp:revision>
  <dcterms:created xsi:type="dcterms:W3CDTF">2012-02-28T18:21:01Z</dcterms:created>
  <dcterms:modified xsi:type="dcterms:W3CDTF">2012-02-28T20:26:58Z</dcterms:modified>
</cp:coreProperties>
</file>