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554A153A-410E-48A5-B658-C22989E2EB88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9C68D9-5385-4E17-9473-AE1AF20D6DD9}" type="slidenum">
              <a:rPr lang="ru-RU" smtClean="0"/>
              <a:t>‹#›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A153A-410E-48A5-B658-C22989E2EB88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C68D9-5385-4E17-9473-AE1AF20D6D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A153A-410E-48A5-B658-C22989E2EB88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C68D9-5385-4E17-9473-AE1AF20D6DD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54A153A-410E-48A5-B658-C22989E2EB88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99C68D9-5385-4E17-9473-AE1AF20D6DD9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A153A-410E-48A5-B658-C22989E2EB88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9C68D9-5385-4E17-9473-AE1AF20D6DD9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54A153A-410E-48A5-B658-C22989E2EB88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9C68D9-5385-4E17-9473-AE1AF20D6DD9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554A153A-410E-48A5-B658-C22989E2EB88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99C68D9-5385-4E17-9473-AE1AF20D6DD9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A153A-410E-48A5-B658-C22989E2EB88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9C68D9-5385-4E17-9473-AE1AF20D6DD9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A153A-410E-48A5-B658-C22989E2EB88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9C68D9-5385-4E17-9473-AE1AF20D6DD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54A153A-410E-48A5-B658-C22989E2EB88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9C68D9-5385-4E17-9473-AE1AF20D6DD9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554A153A-410E-48A5-B658-C22989E2EB88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299C68D9-5385-4E17-9473-AE1AF20D6DD9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554A153A-410E-48A5-B658-C22989E2EB88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299C68D9-5385-4E17-9473-AE1AF20D6DD9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2708920"/>
            <a:ext cx="4013200" cy="4286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5412" y="3501008"/>
            <a:ext cx="5904656" cy="2736304"/>
          </a:xfrm>
        </p:spPr>
        <p:txBody>
          <a:bodyPr>
            <a:normAutofit/>
          </a:bodyPr>
          <a:lstStyle/>
          <a:p>
            <a:r>
              <a:rPr lang="ru-RU" sz="4800" dirty="0">
                <a:solidFill>
                  <a:schemeClr val="bg1"/>
                </a:solidFill>
              </a:rPr>
              <a:t>Театральна культура </a:t>
            </a:r>
            <a:r>
              <a:rPr lang="ru-RU" sz="4800" dirty="0" err="1">
                <a:solidFill>
                  <a:schemeClr val="bg1"/>
                </a:solidFill>
              </a:rPr>
              <a:t>України</a:t>
            </a:r>
            <a:r>
              <a:rPr lang="ru-RU" sz="4800" dirty="0">
                <a:solidFill>
                  <a:schemeClr val="bg1"/>
                </a:solidFill>
              </a:rPr>
              <a:t> ХІХ ст.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90591"/>
            <a:ext cx="4355976" cy="395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79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err="1" smtClean="0"/>
              <a:t>Академік</a:t>
            </a:r>
            <a:r>
              <a:rPr lang="ru-RU" dirty="0" smtClean="0"/>
              <a:t> </a:t>
            </a:r>
            <a:r>
              <a:rPr lang="ru-RU" dirty="0"/>
              <a:t>М. </a:t>
            </a:r>
            <a:r>
              <a:rPr lang="ru-RU" dirty="0" err="1"/>
              <a:t>Грушевський</a:t>
            </a:r>
            <a:r>
              <a:rPr lang="ru-RU" dirty="0"/>
              <a:t> так </a:t>
            </a:r>
            <a:r>
              <a:rPr lang="ru-RU" dirty="0" err="1"/>
              <a:t>оцінив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</a:t>
            </a:r>
            <a:r>
              <a:rPr lang="ru-RU" dirty="0" err="1"/>
              <a:t>українського</a:t>
            </a:r>
            <a:r>
              <a:rPr lang="ru-RU" dirty="0"/>
              <a:t> театру на </a:t>
            </a:r>
            <a:r>
              <a:rPr lang="ru-RU" dirty="0" err="1"/>
              <a:t>межі</a:t>
            </a:r>
            <a:r>
              <a:rPr lang="ru-RU" dirty="0"/>
              <a:t> </a:t>
            </a:r>
            <a:r>
              <a:rPr lang="ru-RU" dirty="0" err="1"/>
              <a:t>століть</a:t>
            </a:r>
            <a:r>
              <a:rPr lang="ru-RU" dirty="0"/>
              <a:t>: "Для </a:t>
            </a:r>
            <a:r>
              <a:rPr lang="ru-RU" dirty="0" err="1"/>
              <a:t>широкої</a:t>
            </a:r>
            <a:r>
              <a:rPr lang="ru-RU" dirty="0"/>
              <a:t> </a:t>
            </a:r>
            <a:r>
              <a:rPr lang="ru-RU" dirty="0" err="1"/>
              <a:t>публіки</a:t>
            </a:r>
            <a:r>
              <a:rPr lang="ru-RU" dirty="0"/>
              <a:t> при </a:t>
            </a:r>
            <a:r>
              <a:rPr lang="ru-RU" dirty="0" err="1"/>
              <a:t>нестачі</a:t>
            </a:r>
            <a:r>
              <a:rPr lang="ru-RU" dirty="0"/>
              <a:t> </a:t>
            </a:r>
            <a:r>
              <a:rPr lang="ru-RU" dirty="0" err="1"/>
              <a:t>книжок</a:t>
            </a:r>
            <a:r>
              <a:rPr lang="ru-RU" dirty="0"/>
              <a:t> </a:t>
            </a:r>
            <a:r>
              <a:rPr lang="ru-RU" dirty="0" err="1"/>
              <a:t>український</a:t>
            </a:r>
            <a:r>
              <a:rPr lang="ru-RU" dirty="0"/>
              <a:t> театр </a:t>
            </a:r>
            <a:r>
              <a:rPr lang="ru-RU" dirty="0" err="1"/>
              <a:t>мав</a:t>
            </a:r>
            <a:r>
              <a:rPr lang="ru-RU" dirty="0"/>
              <a:t> </a:t>
            </a:r>
            <a:r>
              <a:rPr lang="ru-RU" dirty="0" err="1"/>
              <a:t>велике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. </a:t>
            </a:r>
            <a:r>
              <a:rPr lang="ru-RU" dirty="0" err="1"/>
              <a:t>Українські</a:t>
            </a:r>
            <a:r>
              <a:rPr lang="ru-RU" dirty="0"/>
              <a:t> </a:t>
            </a:r>
            <a:r>
              <a:rPr lang="ru-RU" dirty="0" err="1"/>
              <a:t>трупи</a:t>
            </a:r>
            <a:r>
              <a:rPr lang="ru-RU" dirty="0"/>
              <a:t> </a:t>
            </a:r>
            <a:r>
              <a:rPr lang="ru-RU" dirty="0" err="1"/>
              <a:t>почалися</a:t>
            </a:r>
            <a:r>
              <a:rPr lang="ru-RU" dirty="0"/>
              <a:t> з </a:t>
            </a:r>
            <a:r>
              <a:rPr lang="ru-RU" dirty="0" err="1"/>
              <a:t>одної</a:t>
            </a:r>
            <a:r>
              <a:rPr lang="ru-RU" dirty="0"/>
              <a:t>, але з часом </a:t>
            </a:r>
            <a:r>
              <a:rPr lang="ru-RU" dirty="0" err="1"/>
              <a:t>множилися</a:t>
            </a:r>
            <a:r>
              <a:rPr lang="ru-RU" dirty="0"/>
              <a:t>, ставали все </a:t>
            </a:r>
            <a:r>
              <a:rPr lang="ru-RU" dirty="0" err="1"/>
              <a:t>розповсюдженим</a:t>
            </a:r>
            <a:r>
              <a:rPr lang="ru-RU" dirty="0"/>
              <a:t> </a:t>
            </a:r>
            <a:r>
              <a:rPr lang="ru-RU" dirty="0" err="1"/>
              <a:t>явищем</a:t>
            </a:r>
            <a:r>
              <a:rPr lang="ru-RU" dirty="0"/>
              <a:t> і, не </a:t>
            </a:r>
            <a:r>
              <a:rPr lang="ru-RU" dirty="0" err="1"/>
              <a:t>вважаючи</a:t>
            </a:r>
            <a:r>
              <a:rPr lang="ru-RU" dirty="0"/>
              <a:t> на </a:t>
            </a:r>
            <a:r>
              <a:rPr lang="ru-RU" dirty="0" err="1"/>
              <a:t>убогість</a:t>
            </a:r>
            <a:r>
              <a:rPr lang="ru-RU" dirty="0"/>
              <a:t> репертуару і на </a:t>
            </a:r>
            <a:r>
              <a:rPr lang="ru-RU" dirty="0" err="1"/>
              <a:t>високі</a:t>
            </a:r>
            <a:r>
              <a:rPr lang="ru-RU" dirty="0"/>
              <a:t> </a:t>
            </a:r>
            <a:r>
              <a:rPr lang="ru-RU" dirty="0" err="1"/>
              <a:t>прикмети</a:t>
            </a:r>
            <a:r>
              <a:rPr lang="ru-RU" dirty="0"/>
              <a:t> </a:t>
            </a:r>
            <a:r>
              <a:rPr lang="ru-RU" dirty="0" err="1"/>
              <a:t>більшості</a:t>
            </a:r>
            <a:r>
              <a:rPr lang="ru-RU" dirty="0"/>
              <a:t> </a:t>
            </a:r>
            <a:r>
              <a:rPr lang="ru-RU" dirty="0" err="1"/>
              <a:t>п'єс</a:t>
            </a:r>
            <a:r>
              <a:rPr lang="ru-RU" dirty="0"/>
              <a:t> (цензура театральна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надзвичайно</a:t>
            </a:r>
            <a:r>
              <a:rPr lang="ru-RU" dirty="0"/>
              <a:t> </a:t>
            </a:r>
            <a:r>
              <a:rPr lang="ru-RU" dirty="0" err="1"/>
              <a:t>сувора</a:t>
            </a:r>
            <a:r>
              <a:rPr lang="ru-RU" dirty="0"/>
              <a:t>), вони </a:t>
            </a:r>
            <a:r>
              <a:rPr lang="ru-RU" dirty="0" err="1"/>
              <a:t>підтримували</a:t>
            </a:r>
            <a:r>
              <a:rPr lang="ru-RU" dirty="0"/>
              <a:t> </a:t>
            </a:r>
            <a:r>
              <a:rPr lang="ru-RU" dirty="0" err="1"/>
              <a:t>пам'ять</a:t>
            </a:r>
            <a:r>
              <a:rPr lang="ru-RU" dirty="0"/>
              <a:t> народного слова і </a:t>
            </a:r>
            <a:r>
              <a:rPr lang="ru-RU" dirty="0" err="1"/>
              <a:t>любов</a:t>
            </a:r>
            <a:r>
              <a:rPr lang="ru-RU" dirty="0"/>
              <a:t> до </a:t>
            </a:r>
            <a:r>
              <a:rPr lang="ru-RU" dirty="0" err="1"/>
              <a:t>нього</a:t>
            </a:r>
            <a:r>
              <a:rPr lang="ru-RU" dirty="0"/>
              <a:t> </a:t>
            </a:r>
            <a:r>
              <a:rPr lang="ru-RU" dirty="0" err="1"/>
              <a:t>винародовленої</a:t>
            </a:r>
            <a:r>
              <a:rPr lang="ru-RU" dirty="0"/>
              <a:t> </a:t>
            </a:r>
            <a:r>
              <a:rPr lang="ru-RU" dirty="0" err="1"/>
              <a:t>міської</a:t>
            </a:r>
            <a:r>
              <a:rPr lang="ru-RU" dirty="0"/>
              <a:t> </a:t>
            </a:r>
            <a:r>
              <a:rPr lang="ru-RU" dirty="0" err="1"/>
              <a:t>людності</a:t>
            </a:r>
            <a:r>
              <a:rPr lang="ru-RU" dirty="0"/>
              <a:t>".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Значення театру для розвитку України</a:t>
            </a:r>
            <a:br>
              <a:rPr lang="uk-UA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821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художньої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 - </a:t>
            </a:r>
            <a:r>
              <a:rPr lang="ru-RU" dirty="0" err="1"/>
              <a:t>образотворчого</a:t>
            </a:r>
            <a:r>
              <a:rPr lang="ru-RU" dirty="0"/>
              <a:t> </a:t>
            </a:r>
            <a:r>
              <a:rPr lang="ru-RU" dirty="0" err="1"/>
              <a:t>мистецтва</a:t>
            </a:r>
            <a:r>
              <a:rPr lang="ru-RU" dirty="0"/>
              <a:t> та </a:t>
            </a:r>
            <a:r>
              <a:rPr lang="ru-RU" dirty="0" err="1"/>
              <a:t>архітектури</a:t>
            </a:r>
            <a:r>
              <a:rPr lang="ru-RU" dirty="0"/>
              <a:t> - </a:t>
            </a:r>
            <a:r>
              <a:rPr lang="ru-RU" dirty="0" err="1"/>
              <a:t>тісно</a:t>
            </a:r>
            <a:r>
              <a:rPr lang="ru-RU" dirty="0"/>
              <a:t> </a:t>
            </a:r>
            <a:r>
              <a:rPr lang="ru-RU" dirty="0" err="1"/>
              <a:t>вплітався</a:t>
            </a:r>
            <a:r>
              <a:rPr lang="ru-RU" dirty="0"/>
              <a:t> у </a:t>
            </a:r>
            <a:r>
              <a:rPr lang="ru-RU" dirty="0" err="1"/>
              <a:t>загальнокультурний</a:t>
            </a:r>
            <a:r>
              <a:rPr lang="ru-RU" dirty="0"/>
              <a:t>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.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середини</a:t>
            </a:r>
            <a:r>
              <a:rPr lang="ru-RU" dirty="0"/>
              <a:t> </a:t>
            </a:r>
            <a:r>
              <a:rPr lang="en-US" dirty="0"/>
              <a:t>XIX </a:t>
            </a:r>
            <a:r>
              <a:rPr lang="ru-RU" dirty="0"/>
              <a:t>ст. </a:t>
            </a:r>
            <a:r>
              <a:rPr lang="ru-RU" dirty="0" err="1"/>
              <a:t>міське</a:t>
            </a:r>
            <a:r>
              <a:rPr lang="ru-RU" dirty="0"/>
              <a:t> </a:t>
            </a:r>
            <a:r>
              <a:rPr lang="ru-RU" dirty="0" err="1"/>
              <a:t>будівництво</a:t>
            </a:r>
            <a:r>
              <a:rPr lang="ru-RU" dirty="0"/>
              <a:t> </a:t>
            </a:r>
            <a:r>
              <a:rPr lang="ru-RU" dirty="0" err="1"/>
              <a:t>житлового</a:t>
            </a:r>
            <a:r>
              <a:rPr lang="ru-RU" dirty="0"/>
              <a:t> та </a:t>
            </a:r>
            <a:r>
              <a:rPr lang="ru-RU" dirty="0" err="1"/>
              <a:t>громадського</a:t>
            </a:r>
            <a:r>
              <a:rPr lang="ru-RU" dirty="0"/>
              <a:t> </a:t>
            </a:r>
            <a:r>
              <a:rPr lang="ru-RU" dirty="0" err="1"/>
              <a:t>призначення</a:t>
            </a:r>
            <a:r>
              <a:rPr lang="ru-RU" dirty="0"/>
              <a:t> у </a:t>
            </a:r>
            <a:r>
              <a:rPr lang="ru-RU" dirty="0" err="1"/>
              <a:t>зв'язку</a:t>
            </a:r>
            <a:r>
              <a:rPr lang="ru-RU" dirty="0"/>
              <a:t> з </a:t>
            </a:r>
            <a:r>
              <a:rPr lang="ru-RU" dirty="0" err="1"/>
              <a:t>пануючим</a:t>
            </a:r>
            <a:r>
              <a:rPr lang="ru-RU" dirty="0"/>
              <a:t> у </a:t>
            </a:r>
            <a:r>
              <a:rPr lang="ru-RU" dirty="0" err="1"/>
              <a:t>Європі</a:t>
            </a:r>
            <a:r>
              <a:rPr lang="ru-RU" dirty="0"/>
              <a:t> </a:t>
            </a:r>
            <a:r>
              <a:rPr lang="ru-RU" dirty="0" err="1"/>
              <a:t>утилітаризмом</a:t>
            </a:r>
            <a:r>
              <a:rPr lang="ru-RU" dirty="0"/>
              <a:t> </a:t>
            </a:r>
            <a:r>
              <a:rPr lang="ru-RU" dirty="0" err="1"/>
              <a:t>переймається</a:t>
            </a:r>
            <a:r>
              <a:rPr lang="ru-RU" dirty="0"/>
              <a:t> </a:t>
            </a:r>
            <a:r>
              <a:rPr lang="ru-RU" dirty="0" err="1"/>
              <a:t>еклектикою</a:t>
            </a:r>
            <a:r>
              <a:rPr lang="ru-RU" dirty="0"/>
              <a:t> - </a:t>
            </a:r>
            <a:r>
              <a:rPr lang="ru-RU" dirty="0" err="1"/>
              <a:t>поєднанням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історичних</a:t>
            </a:r>
            <a:r>
              <a:rPr lang="ru-RU" dirty="0"/>
              <a:t> </a:t>
            </a:r>
            <a:r>
              <a:rPr lang="ru-RU" dirty="0" err="1"/>
              <a:t>стилів</a:t>
            </a:r>
            <a:r>
              <a:rPr lang="ru-RU" dirty="0"/>
              <a:t> в одному </a:t>
            </a:r>
            <a:r>
              <a:rPr lang="ru-RU" dirty="0" err="1"/>
              <a:t>архітектурному</a:t>
            </a:r>
            <a:r>
              <a:rPr lang="ru-RU" dirty="0"/>
              <a:t> </a:t>
            </a:r>
            <a:r>
              <a:rPr lang="ru-RU" dirty="0" err="1"/>
              <a:t>ансамблі</a:t>
            </a:r>
            <a:r>
              <a:rPr lang="ru-RU" dirty="0"/>
              <a:t>.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напрямів</a:t>
            </a:r>
            <a:r>
              <a:rPr lang="ru-RU" dirty="0"/>
              <a:t> особливо </a:t>
            </a:r>
            <a:r>
              <a:rPr lang="ru-RU" dirty="0" err="1"/>
              <a:t>поширюється</a:t>
            </a:r>
            <a:r>
              <a:rPr lang="ru-RU" dirty="0"/>
              <a:t> </a:t>
            </a:r>
            <a:r>
              <a:rPr lang="ru-RU" dirty="0" err="1"/>
              <a:t>віденський</a:t>
            </a:r>
            <a:r>
              <a:rPr lang="ru-RU" dirty="0"/>
              <a:t> </a:t>
            </a:r>
            <a:r>
              <a:rPr lang="ru-RU" dirty="0" err="1"/>
              <a:t>ренесанс</a:t>
            </a:r>
            <a:r>
              <a:rPr lang="ru-RU" dirty="0"/>
              <a:t>. 3агальне </a:t>
            </a:r>
            <a:r>
              <a:rPr lang="ru-RU" dirty="0" err="1"/>
              <a:t>архітектурне</a:t>
            </a:r>
            <a:r>
              <a:rPr lang="ru-RU" dirty="0"/>
              <a:t> </a:t>
            </a:r>
            <a:r>
              <a:rPr lang="ru-RU" dirty="0" err="1"/>
              <a:t>обличчя</a:t>
            </a:r>
            <a:r>
              <a:rPr lang="ru-RU" dirty="0"/>
              <a:t> </a:t>
            </a:r>
            <a:r>
              <a:rPr lang="ru-RU" dirty="0" err="1"/>
              <a:t>українських</a:t>
            </a:r>
            <a:r>
              <a:rPr lang="ru-RU" dirty="0"/>
              <a:t> </a:t>
            </a:r>
            <a:r>
              <a:rPr lang="ru-RU" dirty="0" err="1"/>
              <a:t>міст</a:t>
            </a:r>
            <a:r>
              <a:rPr lang="ru-RU" dirty="0"/>
              <a:t> </a:t>
            </a:r>
            <a:r>
              <a:rPr lang="ru-RU" dirty="0" err="1"/>
              <a:t>приймає</a:t>
            </a:r>
            <a:r>
              <a:rPr lang="ru-RU" dirty="0"/>
              <a:t> </a:t>
            </a:r>
            <a:r>
              <a:rPr lang="ru-RU" dirty="0" err="1"/>
              <a:t>віденську</a:t>
            </a:r>
            <a:r>
              <a:rPr lang="ru-RU" dirty="0"/>
              <a:t> моду. </a:t>
            </a:r>
            <a:r>
              <a:rPr lang="ru-RU" dirty="0" err="1"/>
              <a:t>Зокрема</a:t>
            </a:r>
            <a:r>
              <a:rPr lang="ru-RU" dirty="0"/>
              <a:t>, </a:t>
            </a:r>
            <a:r>
              <a:rPr lang="ru-RU" dirty="0" err="1"/>
              <a:t>найхарактернішим</a:t>
            </a:r>
            <a:r>
              <a:rPr lang="ru-RU" dirty="0"/>
              <a:t> </a:t>
            </a:r>
            <a:r>
              <a:rPr lang="ru-RU" dirty="0" err="1"/>
              <a:t>зразком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стилю є </a:t>
            </a:r>
            <a:r>
              <a:rPr lang="ru-RU" dirty="0" err="1"/>
              <a:t>оперні</a:t>
            </a:r>
            <a:r>
              <a:rPr lang="ru-RU" dirty="0"/>
              <a:t> </a:t>
            </a:r>
            <a:r>
              <a:rPr lang="ru-RU" dirty="0" err="1"/>
              <a:t>театри</a:t>
            </a:r>
            <a:r>
              <a:rPr lang="ru-RU" dirty="0"/>
              <a:t> </a:t>
            </a:r>
            <a:r>
              <a:rPr lang="ru-RU" dirty="0" err="1"/>
              <a:t>Одеси</a:t>
            </a:r>
            <a:r>
              <a:rPr lang="ru-RU" dirty="0"/>
              <a:t>, Львова та </a:t>
            </a:r>
            <a:r>
              <a:rPr lang="ru-RU" dirty="0" err="1"/>
              <a:t>Києва</a:t>
            </a:r>
            <a:r>
              <a:rPr lang="ru-RU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err="1"/>
              <a:t>Українське</a:t>
            </a:r>
            <a:r>
              <a:rPr lang="ru-RU" i="1" dirty="0"/>
              <a:t> </a:t>
            </a:r>
            <a:r>
              <a:rPr lang="ru-RU" i="1" dirty="0" err="1"/>
              <a:t>мистецтво</a:t>
            </a:r>
            <a:r>
              <a:rPr lang="ru-RU" i="1" dirty="0"/>
              <a:t> </a:t>
            </a:r>
            <a:r>
              <a:rPr lang="ru-RU" i="1" dirty="0" err="1"/>
              <a:t>останньої</a:t>
            </a:r>
            <a:r>
              <a:rPr lang="ru-RU" i="1" dirty="0"/>
              <a:t> </a:t>
            </a:r>
            <a:r>
              <a:rPr lang="ru-RU" i="1" dirty="0" err="1"/>
              <a:t>чверті</a:t>
            </a:r>
            <a:r>
              <a:rPr lang="ru-RU" i="1" dirty="0"/>
              <a:t> XIX ст.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946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429000"/>
            <a:ext cx="4430673" cy="3323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Театри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972986"/>
            <a:ext cx="3528392" cy="2469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4824"/>
            <a:ext cx="3722977" cy="2789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2279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З 40-х </a:t>
            </a:r>
            <a:r>
              <a:rPr lang="ru-RU" dirty="0" err="1"/>
              <a:t>рр</a:t>
            </a:r>
            <a:r>
              <a:rPr lang="ru-RU" dirty="0"/>
              <a:t>. XIX ст. театральна справа в </a:t>
            </a:r>
            <a:r>
              <a:rPr lang="ru-RU" dirty="0" err="1"/>
              <a:t>Україні</a:t>
            </a:r>
            <a:r>
              <a:rPr lang="ru-RU" dirty="0"/>
              <a:t> </a:t>
            </a:r>
            <a:r>
              <a:rPr lang="ru-RU" dirty="0" err="1"/>
              <a:t>набуває</a:t>
            </a:r>
            <a:r>
              <a:rPr lang="ru-RU" dirty="0"/>
              <a:t> </a:t>
            </a:r>
            <a:r>
              <a:rPr lang="ru-RU" dirty="0" err="1"/>
              <a:t>більшої</a:t>
            </a:r>
            <a:r>
              <a:rPr lang="ru-RU" dirty="0"/>
              <a:t> </a:t>
            </a:r>
            <a:r>
              <a:rPr lang="ru-RU" dirty="0" err="1"/>
              <a:t>систематичності</a:t>
            </a:r>
            <a:r>
              <a:rPr lang="ru-RU" dirty="0" smtClean="0"/>
              <a:t>.</a:t>
            </a:r>
          </a:p>
          <a:p>
            <a:r>
              <a:rPr lang="ru-RU" dirty="0" err="1"/>
              <a:t>Якщо</a:t>
            </a:r>
            <a:r>
              <a:rPr lang="ru-RU" dirty="0"/>
              <a:t> в </a:t>
            </a:r>
            <a:r>
              <a:rPr lang="ru-RU" dirty="0" err="1"/>
              <a:t>першій</a:t>
            </a:r>
            <a:r>
              <a:rPr lang="ru-RU" dirty="0"/>
              <a:t> </a:t>
            </a:r>
            <a:r>
              <a:rPr lang="ru-RU" dirty="0" err="1"/>
              <a:t>половині</a:t>
            </a:r>
            <a:r>
              <a:rPr lang="ru-RU" dirty="0"/>
              <a:t> </a:t>
            </a:r>
            <a:r>
              <a:rPr lang="en-US" dirty="0"/>
              <a:t>XIX </a:t>
            </a:r>
            <a:r>
              <a:rPr lang="ru-RU" dirty="0"/>
              <a:t>ст. </a:t>
            </a:r>
            <a:r>
              <a:rPr lang="ru-RU" dirty="0" err="1"/>
              <a:t>Україна</a:t>
            </a:r>
            <a:r>
              <a:rPr lang="ru-RU" dirty="0"/>
              <a:t> </a:t>
            </a:r>
            <a:r>
              <a:rPr lang="ru-RU" dirty="0" err="1"/>
              <a:t>висувала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талановитих</a:t>
            </a:r>
            <a:r>
              <a:rPr lang="ru-RU" dirty="0"/>
              <a:t> </a:t>
            </a:r>
            <a:r>
              <a:rPr lang="ru-RU" dirty="0" err="1"/>
              <a:t>митців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в </a:t>
            </a:r>
            <a:r>
              <a:rPr lang="ru-RU" dirty="0" err="1"/>
              <a:t>складі</a:t>
            </a:r>
            <a:r>
              <a:rPr lang="ru-RU" dirty="0"/>
              <a:t> </a:t>
            </a:r>
            <a:r>
              <a:rPr lang="ru-RU" dirty="0" err="1"/>
              <a:t>російських</a:t>
            </a:r>
            <a:r>
              <a:rPr lang="ru-RU" dirty="0"/>
              <a:t> труп, </a:t>
            </a:r>
            <a:r>
              <a:rPr lang="ru-RU" dirty="0" err="1"/>
              <a:t>театрів</a:t>
            </a:r>
            <a:r>
              <a:rPr lang="ru-RU" dirty="0"/>
              <a:t> </a:t>
            </a:r>
            <a:r>
              <a:rPr lang="ru-RU" dirty="0" err="1"/>
              <a:t>зрідка</a:t>
            </a:r>
            <a:r>
              <a:rPr lang="ru-RU" dirty="0"/>
              <a:t> </a:t>
            </a:r>
            <a:r>
              <a:rPr lang="ru-RU" dirty="0" err="1"/>
              <a:t>виступали</a:t>
            </a:r>
            <a:r>
              <a:rPr lang="ru-RU" dirty="0"/>
              <a:t> й </a:t>
            </a:r>
            <a:r>
              <a:rPr lang="ru-RU" dirty="0" err="1"/>
              <a:t>українською</a:t>
            </a:r>
            <a:r>
              <a:rPr lang="ru-RU" dirty="0"/>
              <a:t> </a:t>
            </a:r>
            <a:r>
              <a:rPr lang="ru-RU" dirty="0" err="1"/>
              <a:t>мовою</a:t>
            </a:r>
            <a:r>
              <a:rPr lang="ru-RU" dirty="0"/>
              <a:t> (М. </a:t>
            </a:r>
            <a:r>
              <a:rPr lang="ru-RU" dirty="0" err="1"/>
              <a:t>Щепкін</a:t>
            </a:r>
            <a:r>
              <a:rPr lang="ru-RU" dirty="0"/>
              <a:t>, К. </a:t>
            </a:r>
            <a:r>
              <a:rPr lang="ru-RU" dirty="0" err="1"/>
              <a:t>Соленик</a:t>
            </a:r>
            <a:r>
              <a:rPr lang="ru-RU" dirty="0"/>
              <a:t>, С. </a:t>
            </a:r>
            <a:r>
              <a:rPr lang="ru-RU" dirty="0" err="1"/>
              <a:t>Гулак-Артемовський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.), то з </a:t>
            </a:r>
            <a:r>
              <a:rPr lang="ru-RU" dirty="0" err="1"/>
              <a:t>кінця</a:t>
            </a:r>
            <a:r>
              <a:rPr lang="ru-RU" dirty="0"/>
              <a:t> 50-х </a:t>
            </a:r>
            <a:r>
              <a:rPr lang="ru-RU" dirty="0" err="1"/>
              <a:t>років</a:t>
            </a:r>
            <a:r>
              <a:rPr lang="ru-RU" dirty="0"/>
              <a:t> почали </a:t>
            </a:r>
            <a:r>
              <a:rPr lang="ru-RU" dirty="0" err="1"/>
              <a:t>складатися</a:t>
            </a:r>
            <a:r>
              <a:rPr lang="ru-RU" dirty="0"/>
              <a:t> </a:t>
            </a:r>
            <a:r>
              <a:rPr lang="ru-RU" dirty="0" err="1"/>
              <a:t>спочатку</a:t>
            </a:r>
            <a:r>
              <a:rPr lang="ru-RU" dirty="0"/>
              <a:t> </a:t>
            </a:r>
            <a:r>
              <a:rPr lang="ru-RU" dirty="0" err="1"/>
              <a:t>аматорські</a:t>
            </a:r>
            <a:r>
              <a:rPr lang="ru-RU" dirty="0"/>
              <a:t>, а </a:t>
            </a:r>
            <a:r>
              <a:rPr lang="ru-RU" dirty="0" err="1"/>
              <a:t>потім</a:t>
            </a:r>
            <a:r>
              <a:rPr lang="ru-RU" dirty="0"/>
              <a:t> </a:t>
            </a:r>
            <a:r>
              <a:rPr lang="ru-RU" dirty="0" err="1"/>
              <a:t>професійні</a:t>
            </a:r>
            <a:r>
              <a:rPr lang="ru-RU" dirty="0"/>
              <a:t> </a:t>
            </a:r>
            <a:r>
              <a:rPr lang="ru-RU" dirty="0" err="1"/>
              <a:t>театральні</a:t>
            </a:r>
            <a:r>
              <a:rPr lang="ru-RU" dirty="0"/>
              <a:t> </a:t>
            </a:r>
            <a:r>
              <a:rPr lang="ru-RU" dirty="0" err="1"/>
              <a:t>гуртки</a:t>
            </a:r>
            <a:r>
              <a:rPr lang="ru-RU" dirty="0"/>
              <a:t> й </a:t>
            </a:r>
            <a:r>
              <a:rPr lang="ru-RU" dirty="0" err="1"/>
              <a:t>трупи</a:t>
            </a:r>
            <a:r>
              <a:rPr lang="ru-RU" dirty="0"/>
              <a:t>, </a:t>
            </a:r>
            <a:r>
              <a:rPr lang="ru-RU" dirty="0" err="1"/>
              <a:t>засновниками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П. </a:t>
            </a:r>
            <a:r>
              <a:rPr lang="ru-RU" dirty="0" err="1"/>
              <a:t>Ніщинський</a:t>
            </a:r>
            <a:r>
              <a:rPr lang="ru-RU" dirty="0"/>
              <a:t>, М. </a:t>
            </a:r>
            <a:r>
              <a:rPr lang="ru-RU" dirty="0" err="1"/>
              <a:t>Кропивницький</a:t>
            </a:r>
            <a:r>
              <a:rPr lang="ru-RU" dirty="0"/>
              <a:t>, М. </a:t>
            </a:r>
            <a:r>
              <a:rPr lang="ru-RU" dirty="0" err="1" smtClean="0"/>
              <a:t>Старицький</a:t>
            </a:r>
            <a:r>
              <a:rPr lang="ru-RU" dirty="0"/>
              <a:t>, І. Карпенко-Карий, М. </a:t>
            </a:r>
            <a:r>
              <a:rPr lang="ru-RU" dirty="0" err="1"/>
              <a:t>Садовський</a:t>
            </a:r>
            <a:r>
              <a:rPr lang="ru-RU" dirty="0"/>
              <a:t>, П. </a:t>
            </a:r>
            <a:r>
              <a:rPr lang="ru-RU" dirty="0" err="1"/>
              <a:t>Саксаганський</a:t>
            </a:r>
            <a:r>
              <a:rPr lang="ru-RU" dirty="0"/>
              <a:t>, П. Маркович, а в </a:t>
            </a:r>
            <a:r>
              <a:rPr lang="ru-RU" dirty="0" err="1"/>
              <a:t>Галичині</a:t>
            </a:r>
            <a:r>
              <a:rPr lang="ru-RU" dirty="0"/>
              <a:t> - О. </a:t>
            </a:r>
            <a:r>
              <a:rPr lang="ru-RU" dirty="0" err="1"/>
              <a:t>Бочинський</a:t>
            </a:r>
            <a:r>
              <a:rPr lang="ru-RU" dirty="0"/>
              <a:t>, А. </a:t>
            </a:r>
            <a:r>
              <a:rPr lang="ru-RU" dirty="0" err="1"/>
              <a:t>Моленицький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Розвиток  театру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211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" y="1844823"/>
            <a:ext cx="2815119" cy="4104457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844824"/>
            <a:ext cx="2835390" cy="41044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409" y="1844825"/>
            <a:ext cx="2915816" cy="4104456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 </a:t>
            </a:r>
            <a:r>
              <a:rPr lang="uk-UA" dirty="0" smtClean="0"/>
              <a:t>портрети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514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23528" y="1844824"/>
            <a:ext cx="8229600" cy="4075176"/>
          </a:xfrm>
        </p:spPr>
        <p:txBody>
          <a:bodyPr/>
          <a:lstStyle/>
          <a:p>
            <a:r>
              <a:rPr lang="ru-RU" dirty="0" err="1" smtClean="0"/>
              <a:t>Протягом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періоду</a:t>
            </a:r>
            <a:r>
              <a:rPr lang="ru-RU" dirty="0" smtClean="0"/>
              <a:t> </a:t>
            </a:r>
            <a:r>
              <a:rPr lang="ru-RU" dirty="0" err="1" smtClean="0"/>
              <a:t>український</a:t>
            </a:r>
            <a:r>
              <a:rPr lang="ru-RU" dirty="0" smtClean="0"/>
              <a:t> </a:t>
            </a:r>
            <a:r>
              <a:rPr lang="ru-RU" dirty="0"/>
              <a:t>репертуар </a:t>
            </a:r>
            <a:r>
              <a:rPr lang="ru-RU" dirty="0" err="1"/>
              <a:t>збагачується</a:t>
            </a:r>
            <a:r>
              <a:rPr lang="ru-RU" dirty="0"/>
              <a:t> </a:t>
            </a:r>
            <a:r>
              <a:rPr lang="ru-RU" dirty="0" err="1"/>
              <a:t>різножанровими</a:t>
            </a:r>
            <a:r>
              <a:rPr lang="ru-RU" dirty="0"/>
              <a:t> </a:t>
            </a:r>
            <a:r>
              <a:rPr lang="ru-RU" dirty="0" err="1"/>
              <a:t>творами</a:t>
            </a:r>
            <a:r>
              <a:rPr lang="ru-RU" dirty="0"/>
              <a:t> Т. </a:t>
            </a:r>
            <a:r>
              <a:rPr lang="ru-RU" dirty="0" err="1"/>
              <a:t>Шевченка</a:t>
            </a:r>
            <a:r>
              <a:rPr lang="ru-RU" dirty="0"/>
              <a:t>, Я. </a:t>
            </a:r>
            <a:r>
              <a:rPr lang="ru-RU" dirty="0" err="1"/>
              <a:t>Кухаренка</a:t>
            </a:r>
            <a:r>
              <a:rPr lang="ru-RU" dirty="0"/>
              <a:t>, С. Писарев-</a:t>
            </a:r>
            <a:r>
              <a:rPr lang="ru-RU" dirty="0" err="1"/>
              <a:t>ського</a:t>
            </a:r>
            <a:r>
              <a:rPr lang="ru-RU" dirty="0"/>
              <a:t>, Л. </a:t>
            </a:r>
            <a:r>
              <a:rPr lang="ru-RU" dirty="0" err="1"/>
              <a:t>Глібова</a:t>
            </a:r>
            <a:r>
              <a:rPr lang="ru-RU" dirty="0"/>
              <a:t>, О. </a:t>
            </a:r>
            <a:r>
              <a:rPr lang="ru-RU" dirty="0" err="1"/>
              <a:t>Стороженка</a:t>
            </a:r>
            <a:r>
              <a:rPr lang="ru-RU" dirty="0"/>
              <a:t>, М. Стеценка, С. </a:t>
            </a:r>
            <a:r>
              <a:rPr lang="ru-RU" dirty="0" err="1"/>
              <a:t>Гулака-Артемовського</a:t>
            </a:r>
            <a:r>
              <a:rPr lang="ru-RU" dirty="0"/>
              <a:t>, Р. </a:t>
            </a:r>
            <a:r>
              <a:rPr lang="ru-RU" dirty="0" err="1"/>
              <a:t>Моха</a:t>
            </a:r>
            <a:r>
              <a:rPr lang="ru-RU" dirty="0"/>
              <a:t>, І. </a:t>
            </a:r>
            <a:r>
              <a:rPr lang="ru-RU" dirty="0" err="1"/>
              <a:t>Гушака</a:t>
            </a:r>
            <a:r>
              <a:rPr lang="ru-RU" dirty="0"/>
              <a:t>, П. </a:t>
            </a:r>
            <a:r>
              <a:rPr lang="ru-RU" dirty="0" err="1"/>
              <a:t>Свєнціцького</a:t>
            </a:r>
            <a:r>
              <a:rPr lang="ru-RU" dirty="0"/>
              <a:t>, К. </a:t>
            </a:r>
            <a:r>
              <a:rPr lang="ru-RU" dirty="0" err="1"/>
              <a:t>Устинови-ча</a:t>
            </a:r>
            <a:r>
              <a:rPr lang="ru-RU" dirty="0"/>
              <a:t>, О. </a:t>
            </a:r>
            <a:r>
              <a:rPr lang="ru-RU" dirty="0" err="1"/>
              <a:t>Огоновського</a:t>
            </a:r>
            <a:r>
              <a:rPr lang="ru-RU" dirty="0"/>
              <a:t>, Ф . Царевича та </a:t>
            </a:r>
            <a:r>
              <a:rPr lang="ru-RU" dirty="0" err="1"/>
              <a:t>ін</a:t>
            </a:r>
            <a:r>
              <a:rPr lang="ru-RU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Репертуар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501007"/>
            <a:ext cx="2411760" cy="33569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501007"/>
            <a:ext cx="2411760" cy="33704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501008"/>
            <a:ext cx="2643758" cy="33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28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err="1" smtClean="0"/>
              <a:t>Українська</a:t>
            </a:r>
            <a:r>
              <a:rPr lang="ru-RU" dirty="0" smtClean="0"/>
              <a:t> </a:t>
            </a:r>
            <a:r>
              <a:rPr lang="ru-RU" dirty="0" err="1"/>
              <a:t>драматургія</a:t>
            </a:r>
            <a:r>
              <a:rPr lang="ru-RU" dirty="0"/>
              <a:t> </a:t>
            </a:r>
            <a:r>
              <a:rPr lang="ru-RU" dirty="0" err="1"/>
              <a:t>другої</a:t>
            </a:r>
            <a:r>
              <a:rPr lang="ru-RU" dirty="0"/>
              <a:t> </a:t>
            </a:r>
            <a:r>
              <a:rPr lang="ru-RU" dirty="0" err="1"/>
              <a:t>половини</a:t>
            </a:r>
            <a:r>
              <a:rPr lang="ru-RU" dirty="0"/>
              <a:t> </a:t>
            </a:r>
            <a:r>
              <a:rPr lang="en-US" dirty="0"/>
              <a:t>XIX </a:t>
            </a:r>
            <a:r>
              <a:rPr lang="ru-RU" dirty="0"/>
              <a:t>ст. </a:t>
            </a:r>
            <a:r>
              <a:rPr lang="ru-RU" dirty="0" err="1"/>
              <a:t>уславилася</a:t>
            </a:r>
            <a:r>
              <a:rPr lang="ru-RU" dirty="0"/>
              <a:t> </a:t>
            </a:r>
            <a:r>
              <a:rPr lang="ru-RU" dirty="0" err="1"/>
              <a:t>цілою</a:t>
            </a:r>
            <a:r>
              <a:rPr lang="ru-RU" dirty="0"/>
              <a:t> низкою </a:t>
            </a:r>
            <a:r>
              <a:rPr lang="ru-RU" dirty="0" err="1"/>
              <a:t>імен</a:t>
            </a:r>
            <a:r>
              <a:rPr lang="ru-RU" dirty="0"/>
              <a:t> як </a:t>
            </a:r>
            <a:r>
              <a:rPr lang="ru-RU" dirty="0" err="1"/>
              <a:t>драматургів</a:t>
            </a:r>
            <a:r>
              <a:rPr lang="ru-RU" dirty="0"/>
              <a:t>, так і </a:t>
            </a:r>
            <a:r>
              <a:rPr lang="ru-RU" dirty="0" err="1"/>
              <a:t>акторів</a:t>
            </a:r>
            <a:r>
              <a:rPr lang="ru-RU" dirty="0"/>
              <a:t>, чий талант </a:t>
            </a:r>
            <a:r>
              <a:rPr lang="ru-RU" dirty="0" err="1"/>
              <a:t>підніс</a:t>
            </a:r>
            <a:r>
              <a:rPr lang="ru-RU" dirty="0"/>
              <a:t> </a:t>
            </a:r>
            <a:r>
              <a:rPr lang="ru-RU" dirty="0" err="1"/>
              <a:t>українську</a:t>
            </a:r>
            <a:r>
              <a:rPr lang="ru-RU" dirty="0"/>
              <a:t> культуру, </a:t>
            </a:r>
            <a:r>
              <a:rPr lang="ru-RU" dirty="0" err="1"/>
              <a:t>сприяв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національної</a:t>
            </a:r>
            <a:r>
              <a:rPr lang="ru-RU" dirty="0"/>
              <a:t> </a:t>
            </a:r>
            <a:r>
              <a:rPr lang="ru-RU" dirty="0" err="1"/>
              <a:t>свідомості</a:t>
            </a:r>
            <a:r>
              <a:rPr lang="ru-RU" dirty="0"/>
              <a:t> та </a:t>
            </a:r>
            <a:r>
              <a:rPr lang="ru-RU" dirty="0" err="1"/>
              <a:t>національно</a:t>
            </a:r>
            <a:r>
              <a:rPr lang="ru-RU" dirty="0"/>
              <a:t>-духовному </a:t>
            </a:r>
            <a:r>
              <a:rPr lang="ru-RU" dirty="0" err="1"/>
              <a:t>відродженню</a:t>
            </a:r>
            <a:r>
              <a:rPr lang="ru-RU" dirty="0"/>
              <a:t> </a:t>
            </a:r>
            <a:r>
              <a:rPr lang="ru-RU" dirty="0" err="1"/>
              <a:t>українського</a:t>
            </a:r>
            <a:r>
              <a:rPr lang="ru-RU" dirty="0"/>
              <a:t> народу. </a:t>
            </a:r>
            <a:r>
              <a:rPr lang="ru-RU" dirty="0" err="1"/>
              <a:t>Серед</a:t>
            </a:r>
            <a:r>
              <a:rPr lang="ru-RU" dirty="0"/>
              <a:t> них </a:t>
            </a:r>
            <a:r>
              <a:rPr lang="ru-RU" dirty="0" err="1"/>
              <a:t>Іван</a:t>
            </a:r>
            <a:r>
              <a:rPr lang="ru-RU" dirty="0"/>
              <a:t> </a:t>
            </a:r>
            <a:r>
              <a:rPr lang="ru-RU" dirty="0" err="1"/>
              <a:t>Нечуй-Левицький</a:t>
            </a:r>
            <a:r>
              <a:rPr lang="ru-RU" dirty="0"/>
              <a:t> ("Маруся </a:t>
            </a:r>
            <a:r>
              <a:rPr lang="ru-RU" dirty="0" err="1"/>
              <a:t>Богуславка</a:t>
            </a:r>
            <a:r>
              <a:rPr lang="ru-RU" dirty="0"/>
              <a:t>"), Марко </a:t>
            </a:r>
            <a:r>
              <a:rPr lang="ru-RU" dirty="0" err="1"/>
              <a:t>Кропивницький</a:t>
            </a:r>
            <a:r>
              <a:rPr lang="ru-RU" dirty="0"/>
              <a:t> (1841-1910, "Дай </a:t>
            </a:r>
            <a:r>
              <a:rPr lang="ru-RU" dirty="0" err="1"/>
              <a:t>серцю</a:t>
            </a:r>
            <a:r>
              <a:rPr lang="ru-RU" dirty="0"/>
              <a:t> волю, </a:t>
            </a:r>
            <a:r>
              <a:rPr lang="ru-RU" dirty="0" err="1"/>
              <a:t>заведе</a:t>
            </a:r>
            <a:r>
              <a:rPr lang="ru-RU" dirty="0"/>
              <a:t> в неволю"), Михайло </a:t>
            </a:r>
            <a:r>
              <a:rPr lang="ru-RU" dirty="0" err="1"/>
              <a:t>Старицький</a:t>
            </a:r>
            <a:r>
              <a:rPr lang="ru-RU" dirty="0"/>
              <a:t> ("За </a:t>
            </a:r>
            <a:r>
              <a:rPr lang="ru-RU" dirty="0" err="1"/>
              <a:t>двома</a:t>
            </a:r>
            <a:r>
              <a:rPr lang="ru-RU" dirty="0"/>
              <a:t> </a:t>
            </a:r>
            <a:r>
              <a:rPr lang="ru-RU" dirty="0" err="1"/>
              <a:t>зайцями</a:t>
            </a:r>
            <a:r>
              <a:rPr lang="ru-RU" dirty="0"/>
              <a:t>", "</a:t>
            </a:r>
            <a:r>
              <a:rPr lang="ru-RU" dirty="0" err="1"/>
              <a:t>Сорочинський</a:t>
            </a:r>
            <a:r>
              <a:rPr lang="ru-RU" dirty="0"/>
              <a:t> ярмарок", "</a:t>
            </a:r>
            <a:r>
              <a:rPr lang="ru-RU" dirty="0" err="1"/>
              <a:t>Різдвяна</a:t>
            </a:r>
            <a:r>
              <a:rPr lang="ru-RU" dirty="0"/>
              <a:t> </a:t>
            </a:r>
            <a:r>
              <a:rPr lang="ru-RU" dirty="0" err="1"/>
              <a:t>ніч</a:t>
            </a:r>
            <a:r>
              <a:rPr lang="ru-RU" dirty="0"/>
              <a:t>"), </a:t>
            </a:r>
            <a:r>
              <a:rPr lang="ru-RU" dirty="0" err="1"/>
              <a:t>Іван</a:t>
            </a:r>
            <a:r>
              <a:rPr lang="ru-RU" dirty="0"/>
              <a:t> Карпенко-Карий, "Наймичка", "</a:t>
            </a:r>
            <a:r>
              <a:rPr lang="ru-RU" dirty="0" err="1"/>
              <a:t>Безталанна</a:t>
            </a:r>
            <a:r>
              <a:rPr lang="ru-RU" dirty="0"/>
              <a:t>", "Сто </a:t>
            </a:r>
            <a:r>
              <a:rPr lang="ru-RU" dirty="0" err="1"/>
              <a:t>тисяч</a:t>
            </a:r>
            <a:r>
              <a:rPr lang="ru-RU" dirty="0"/>
              <a:t>", "Мартин </a:t>
            </a:r>
            <a:r>
              <a:rPr lang="ru-RU" dirty="0" err="1"/>
              <a:t>Боруля</a:t>
            </a:r>
            <a:r>
              <a:rPr lang="ru-RU" dirty="0"/>
              <a:t>"). </a:t>
            </a:r>
            <a:r>
              <a:rPr lang="ru-RU" dirty="0" err="1"/>
              <a:t>Значним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драматургійний</a:t>
            </a:r>
            <a:r>
              <a:rPr lang="ru-RU" dirty="0"/>
              <a:t> </a:t>
            </a:r>
            <a:r>
              <a:rPr lang="ru-RU" dirty="0" err="1"/>
              <a:t>доробок</a:t>
            </a:r>
            <a:r>
              <a:rPr lang="ru-RU" dirty="0"/>
              <a:t> </a:t>
            </a:r>
            <a:r>
              <a:rPr lang="ru-RU" dirty="0" err="1"/>
              <a:t>П.Мирного</a:t>
            </a:r>
            <a:r>
              <a:rPr lang="ru-RU" dirty="0"/>
              <a:t> ("</a:t>
            </a:r>
            <a:r>
              <a:rPr lang="ru-RU" dirty="0" err="1"/>
              <a:t>Лимерівна</a:t>
            </a:r>
            <a:r>
              <a:rPr lang="ru-RU" dirty="0"/>
              <a:t>", "</a:t>
            </a:r>
            <a:r>
              <a:rPr lang="ru-RU" dirty="0" err="1"/>
              <a:t>Повія</a:t>
            </a:r>
            <a:r>
              <a:rPr lang="ru-RU" dirty="0"/>
              <a:t>"), І. Франка ("</a:t>
            </a:r>
            <a:r>
              <a:rPr lang="ru-RU" dirty="0" err="1"/>
              <a:t>Украдене</a:t>
            </a:r>
            <a:r>
              <a:rPr lang="ru-RU" dirty="0"/>
              <a:t> </a:t>
            </a:r>
            <a:r>
              <a:rPr lang="ru-RU" dirty="0" err="1"/>
              <a:t>щастя</a:t>
            </a:r>
            <a:r>
              <a:rPr lang="ru-RU" dirty="0"/>
              <a:t>", "Учитель", "</a:t>
            </a:r>
            <a:r>
              <a:rPr lang="ru-RU" dirty="0" err="1"/>
              <a:t>Кам'яна</a:t>
            </a:r>
            <a:r>
              <a:rPr lang="ru-RU" dirty="0"/>
              <a:t> душа"), Б. </a:t>
            </a:r>
            <a:r>
              <a:rPr lang="ru-RU" dirty="0" err="1"/>
              <a:t>Грінченка</a:t>
            </a:r>
            <a:r>
              <a:rPr lang="ru-RU" dirty="0"/>
              <a:t> ("</a:t>
            </a:r>
            <a:r>
              <a:rPr lang="ru-RU" dirty="0" err="1"/>
              <a:t>Степовий</a:t>
            </a:r>
            <a:r>
              <a:rPr lang="ru-RU" dirty="0"/>
              <a:t> </a:t>
            </a:r>
            <a:r>
              <a:rPr lang="ru-RU" dirty="0" err="1"/>
              <a:t>гість</a:t>
            </a:r>
            <a:r>
              <a:rPr lang="ru-RU" dirty="0"/>
              <a:t>", "</a:t>
            </a:r>
            <a:r>
              <a:rPr lang="ru-RU" dirty="0" err="1"/>
              <a:t>Ясні</a:t>
            </a:r>
            <a:r>
              <a:rPr lang="ru-RU" dirty="0"/>
              <a:t> </a:t>
            </a:r>
            <a:r>
              <a:rPr lang="ru-RU" dirty="0" err="1"/>
              <a:t>зорі</a:t>
            </a:r>
            <a:r>
              <a:rPr lang="ru-RU" dirty="0"/>
              <a:t>"), </a:t>
            </a:r>
            <a:r>
              <a:rPr lang="ru-RU" dirty="0" err="1"/>
              <a:t>Л.Українки</a:t>
            </a:r>
            <a:r>
              <a:rPr lang="ru-RU" dirty="0"/>
              <a:t> ("</a:t>
            </a:r>
            <a:r>
              <a:rPr lang="ru-RU" dirty="0" err="1"/>
              <a:t>Лісова</a:t>
            </a:r>
            <a:r>
              <a:rPr lang="ru-RU" dirty="0"/>
              <a:t> </a:t>
            </a:r>
            <a:r>
              <a:rPr lang="ru-RU" dirty="0" err="1"/>
              <a:t>пісня</a:t>
            </a:r>
            <a:r>
              <a:rPr lang="ru-RU" dirty="0"/>
              <a:t>", "</a:t>
            </a:r>
            <a:r>
              <a:rPr lang="ru-RU" dirty="0" err="1"/>
              <a:t>Бояриня</a:t>
            </a:r>
            <a:r>
              <a:rPr lang="ru-RU" dirty="0"/>
              <a:t>").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Творчість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881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566" y="2269583"/>
            <a:ext cx="2954456" cy="409715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Портрети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269583"/>
            <a:ext cx="2880320" cy="40971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267244"/>
            <a:ext cx="3149600" cy="409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94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err="1"/>
              <a:t>Біля</a:t>
            </a:r>
            <a:r>
              <a:rPr lang="ru-RU" dirty="0"/>
              <a:t> </a:t>
            </a:r>
            <a:r>
              <a:rPr lang="ru-RU" dirty="0" err="1"/>
              <a:t>витоків</a:t>
            </a:r>
            <a:r>
              <a:rPr lang="ru-RU" dirty="0"/>
              <a:t> </a:t>
            </a:r>
            <a:r>
              <a:rPr lang="ru-RU" dirty="0" err="1"/>
              <a:t>українського</a:t>
            </a:r>
            <a:r>
              <a:rPr lang="ru-RU" dirty="0"/>
              <a:t> </a:t>
            </a:r>
            <a:r>
              <a:rPr lang="ru-RU" dirty="0" err="1"/>
              <a:t>професійного</a:t>
            </a:r>
            <a:r>
              <a:rPr lang="ru-RU" dirty="0"/>
              <a:t> театру стояли </a:t>
            </a:r>
            <a:r>
              <a:rPr lang="ru-RU" dirty="0" err="1"/>
              <a:t>видатні</a:t>
            </a:r>
            <a:r>
              <a:rPr lang="ru-RU" dirty="0"/>
              <a:t> </a:t>
            </a:r>
            <a:r>
              <a:rPr lang="ru-RU" dirty="0" err="1"/>
              <a:t>українські</a:t>
            </a:r>
            <a:r>
              <a:rPr lang="ru-RU" dirty="0"/>
              <a:t> </a:t>
            </a:r>
            <a:r>
              <a:rPr lang="ru-RU" dirty="0" err="1"/>
              <a:t>актори</a:t>
            </a:r>
            <a:r>
              <a:rPr lang="ru-RU" dirty="0"/>
              <a:t> М. </a:t>
            </a:r>
            <a:r>
              <a:rPr lang="ru-RU" dirty="0" err="1"/>
              <a:t>Кропивницький</a:t>
            </a:r>
            <a:r>
              <a:rPr lang="ru-RU" dirty="0"/>
              <a:t>, М. </a:t>
            </a:r>
            <a:r>
              <a:rPr lang="ru-RU" dirty="0" err="1"/>
              <a:t>Садовський</a:t>
            </a:r>
            <a:r>
              <a:rPr lang="ru-RU" dirty="0"/>
              <a:t>, І. </a:t>
            </a:r>
            <a:r>
              <a:rPr lang="ru-RU" dirty="0" err="1"/>
              <a:t>Тобілевич</a:t>
            </a:r>
            <a:r>
              <a:rPr lang="ru-RU" dirty="0"/>
              <a:t>, Л. </a:t>
            </a:r>
            <a:r>
              <a:rPr lang="ru-RU" dirty="0" err="1"/>
              <a:t>Квітка</a:t>
            </a:r>
            <a:r>
              <a:rPr lang="ru-RU" dirty="0"/>
              <a:t>, М. </a:t>
            </a:r>
            <a:r>
              <a:rPr lang="ru-RU" dirty="0" err="1"/>
              <a:t>Заньковецька</a:t>
            </a:r>
            <a:r>
              <a:rPr lang="ru-RU" dirty="0"/>
              <a:t>, М. </a:t>
            </a:r>
            <a:r>
              <a:rPr lang="ru-RU" dirty="0" err="1"/>
              <a:t>Старицький</a:t>
            </a:r>
            <a:r>
              <a:rPr lang="ru-RU" dirty="0"/>
              <a:t>, П. </a:t>
            </a:r>
            <a:r>
              <a:rPr lang="ru-RU" dirty="0" err="1"/>
              <a:t>Саксаганський</a:t>
            </a:r>
            <a:r>
              <a:rPr lang="ru-RU" dirty="0"/>
              <a:t>. </a:t>
            </a:r>
            <a:r>
              <a:rPr lang="ru-RU" dirty="0" err="1"/>
              <a:t>Завданнями</a:t>
            </a:r>
            <a:r>
              <a:rPr lang="ru-RU" dirty="0"/>
              <a:t> </a:t>
            </a:r>
            <a:r>
              <a:rPr lang="ru-RU" dirty="0" err="1"/>
              <a:t>українського</a:t>
            </a:r>
            <a:r>
              <a:rPr lang="ru-RU" dirty="0"/>
              <a:t> театру </a:t>
            </a:r>
            <a:r>
              <a:rPr lang="ru-RU" dirty="0" err="1"/>
              <a:t>були</a:t>
            </a:r>
            <a:r>
              <a:rPr lang="ru-RU" dirty="0"/>
              <a:t>: </a:t>
            </a:r>
            <a:r>
              <a:rPr lang="ru-RU" dirty="0" err="1"/>
              <a:t>боротьба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русифікаторства</a:t>
            </a:r>
            <a:r>
              <a:rPr lang="ru-RU" dirty="0"/>
              <a:t>;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шанобливого</a:t>
            </a:r>
            <a:r>
              <a:rPr lang="ru-RU" dirty="0"/>
              <a:t> </a:t>
            </a:r>
            <a:r>
              <a:rPr lang="ru-RU" dirty="0" err="1"/>
              <a:t>ставлення</a:t>
            </a:r>
            <a:r>
              <a:rPr lang="ru-RU" dirty="0"/>
              <a:t> до </a:t>
            </a:r>
            <a:r>
              <a:rPr lang="ru-RU" dirty="0" err="1"/>
              <a:t>українського</a:t>
            </a:r>
            <a:r>
              <a:rPr lang="ru-RU" dirty="0"/>
              <a:t> народу та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; </a:t>
            </a:r>
            <a:r>
              <a:rPr lang="ru-RU" dirty="0" err="1"/>
              <a:t>порушення</a:t>
            </a:r>
            <a:r>
              <a:rPr lang="ru-RU" dirty="0"/>
              <a:t> </a:t>
            </a:r>
            <a:r>
              <a:rPr lang="ru-RU" dirty="0" err="1"/>
              <a:t>соціально</a:t>
            </a:r>
            <a:r>
              <a:rPr lang="ru-RU" dirty="0"/>
              <a:t> </a:t>
            </a:r>
            <a:r>
              <a:rPr lang="ru-RU" dirty="0" err="1"/>
              <a:t>значущих</a:t>
            </a:r>
            <a:r>
              <a:rPr lang="ru-RU" dirty="0"/>
              <a:t> </a:t>
            </a:r>
            <a:r>
              <a:rPr lang="ru-RU" dirty="0" err="1"/>
              <a:t>питань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«Батьки » українського  театру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152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204864"/>
            <a:ext cx="2815119" cy="417646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Портрети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204864"/>
            <a:ext cx="3028681" cy="41764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497" y="2204864"/>
            <a:ext cx="3042795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42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У 1864 </a:t>
            </a:r>
            <a:r>
              <a:rPr lang="ru-RU" dirty="0"/>
              <a:t>р. у </a:t>
            </a:r>
            <a:r>
              <a:rPr lang="ru-RU" dirty="0" err="1"/>
              <a:t>Львові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засновано </a:t>
            </a:r>
            <a:r>
              <a:rPr lang="ru-RU" dirty="0" err="1"/>
              <a:t>український</a:t>
            </a:r>
            <a:r>
              <a:rPr lang="ru-RU" dirty="0"/>
              <a:t> театр "</a:t>
            </a:r>
            <a:r>
              <a:rPr lang="ru-RU" dirty="0" err="1"/>
              <a:t>Руська</a:t>
            </a:r>
            <a:r>
              <a:rPr lang="ru-RU" dirty="0"/>
              <a:t> </a:t>
            </a:r>
            <a:r>
              <a:rPr lang="ru-RU" dirty="0" err="1"/>
              <a:t>бесіда</a:t>
            </a:r>
            <a:r>
              <a:rPr lang="ru-RU" dirty="0"/>
              <a:t>",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очолив</a:t>
            </a:r>
            <a:r>
              <a:rPr lang="ru-RU" dirty="0"/>
              <a:t> </a:t>
            </a:r>
            <a:r>
              <a:rPr lang="ru-RU" dirty="0" err="1"/>
              <a:t>О.Бачинський</a:t>
            </a:r>
            <a:r>
              <a:rPr lang="ru-RU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"</a:t>
            </a:r>
            <a:r>
              <a:rPr lang="ru-RU" dirty="0" err="1"/>
              <a:t>Руська</a:t>
            </a:r>
            <a:r>
              <a:rPr lang="ru-RU" dirty="0"/>
              <a:t> </a:t>
            </a:r>
            <a:r>
              <a:rPr lang="ru-RU" dirty="0" err="1"/>
              <a:t>бесіда</a:t>
            </a:r>
            <a:r>
              <a:rPr lang="ru-RU" dirty="0"/>
              <a:t>"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845" y="2780928"/>
            <a:ext cx="5112568" cy="3999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72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50</TotalTime>
  <Words>577</Words>
  <Application>Microsoft Office PowerPoint</Application>
  <PresentationFormat>Экран (4:3)</PresentationFormat>
  <Paragraphs>20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BlackTie</vt:lpstr>
      <vt:lpstr>Театральна культура України ХІХ ст.</vt:lpstr>
      <vt:lpstr>Розвиток  театру</vt:lpstr>
      <vt:lpstr> портрети</vt:lpstr>
      <vt:lpstr> Репертуар</vt:lpstr>
      <vt:lpstr>Творчість</vt:lpstr>
      <vt:lpstr>Портрети</vt:lpstr>
      <vt:lpstr>«Батьки » українського  театру</vt:lpstr>
      <vt:lpstr>Портрети</vt:lpstr>
      <vt:lpstr>"Руська бесіда"</vt:lpstr>
      <vt:lpstr> Значення театру для розвитку України </vt:lpstr>
      <vt:lpstr>Українське мистецтво останньої чверті XIX ст.</vt:lpstr>
      <vt:lpstr>Театри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Театральна культура України ХІХ ст.</dc:title>
  <dc:creator>Sergey</dc:creator>
  <cp:lastModifiedBy>Sergey</cp:lastModifiedBy>
  <cp:revision>5</cp:revision>
  <dcterms:created xsi:type="dcterms:W3CDTF">2013-03-14T19:34:15Z</dcterms:created>
  <dcterms:modified xsi:type="dcterms:W3CDTF">2013-03-14T20:24:21Z</dcterms:modified>
</cp:coreProperties>
</file>