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D8B1-04E9-4F13-BF74-70C343BB5D44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ADB9-D56F-4CD9-ACD0-985950A63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4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D8B1-04E9-4F13-BF74-70C343BB5D44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ADB9-D56F-4CD9-ACD0-985950A63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7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D8B1-04E9-4F13-BF74-70C343BB5D44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ADB9-D56F-4CD9-ACD0-985950A63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28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D8B1-04E9-4F13-BF74-70C343BB5D44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ADB9-D56F-4CD9-ACD0-985950A63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3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D8B1-04E9-4F13-BF74-70C343BB5D44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ADB9-D56F-4CD9-ACD0-985950A63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88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D8B1-04E9-4F13-BF74-70C343BB5D44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ADB9-D56F-4CD9-ACD0-985950A63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36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D8B1-04E9-4F13-BF74-70C343BB5D44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ADB9-D56F-4CD9-ACD0-985950A63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1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D8B1-04E9-4F13-BF74-70C343BB5D44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ADB9-D56F-4CD9-ACD0-985950A63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16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D8B1-04E9-4F13-BF74-70C343BB5D44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ADB9-D56F-4CD9-ACD0-985950A63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1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D8B1-04E9-4F13-BF74-70C343BB5D44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ADB9-D56F-4CD9-ACD0-985950A63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94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D8B1-04E9-4F13-BF74-70C343BB5D44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ADB9-D56F-4CD9-ACD0-985950A63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34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D8B1-04E9-4F13-BF74-70C343BB5D44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ADB9-D56F-4CD9-ACD0-985950A63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93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D8B1-04E9-4F13-BF74-70C343BB5D44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ADB9-D56F-4CD9-ACD0-985950A63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41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1F7D8B1-04E9-4F13-BF74-70C343BB5D44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A8E6ADB9-D56F-4CD9-ACD0-985950A63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49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1F7D8B1-04E9-4F13-BF74-70C343BB5D44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8E6ADB9-D56F-4CD9-ACD0-985950A63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11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18" y="77119"/>
            <a:ext cx="12048781" cy="4891488"/>
          </a:xfrm>
        </p:spPr>
        <p:txBody>
          <a:bodyPr/>
          <a:lstStyle/>
          <a:p>
            <a:r>
              <a:rPr lang="uk-UA" sz="9600" dirty="0" smtClean="0">
                <a:latin typeface="Comic Sans MS" panose="030F0702030302020204" pitchFamily="66" charset="0"/>
              </a:rPr>
              <a:t>Презентація </a:t>
            </a:r>
            <a:br>
              <a:rPr lang="uk-UA" sz="9600" dirty="0" smtClean="0">
                <a:latin typeface="Comic Sans MS" panose="030F0702030302020204" pitchFamily="66" charset="0"/>
              </a:rPr>
            </a:br>
            <a:r>
              <a:rPr lang="uk-UA" sz="9600" dirty="0">
                <a:latin typeface="Comic Sans MS" panose="030F0702030302020204" pitchFamily="66" charset="0"/>
              </a:rPr>
              <a:t> </a:t>
            </a:r>
            <a:r>
              <a:rPr lang="uk-UA" sz="9600" dirty="0" smtClean="0">
                <a:latin typeface="Comic Sans MS" panose="030F0702030302020204" pitchFamily="66" charset="0"/>
              </a:rPr>
              <a:t>     на тему</a:t>
            </a:r>
            <a:br>
              <a:rPr lang="uk-UA" sz="9600" dirty="0" smtClean="0">
                <a:latin typeface="Comic Sans MS" panose="030F0702030302020204" pitchFamily="66" charset="0"/>
              </a:rPr>
            </a:br>
            <a:r>
              <a:rPr lang="uk-UA" sz="9600" dirty="0">
                <a:latin typeface="Comic Sans MS" panose="030F0702030302020204" pitchFamily="66" charset="0"/>
              </a:rPr>
              <a:t> </a:t>
            </a:r>
            <a:r>
              <a:rPr lang="uk-UA" sz="9600" dirty="0" smtClean="0">
                <a:latin typeface="Comic Sans MS" panose="030F0702030302020204" pitchFamily="66" charset="0"/>
              </a:rPr>
              <a:t>         </a:t>
            </a:r>
            <a:r>
              <a:rPr lang="en-US" sz="9600" dirty="0" smtClean="0">
                <a:latin typeface="Comic Sans MS" panose="030F0702030302020204" pitchFamily="66" charset="0"/>
              </a:rPr>
              <a:t>”</a:t>
            </a:r>
            <a:r>
              <a:rPr lang="uk-UA" sz="11000" dirty="0" smtClean="0">
                <a:latin typeface="Comic Sans MS" panose="030F0702030302020204" pitchFamily="66" charset="0"/>
              </a:rPr>
              <a:t>ЗУНР</a:t>
            </a:r>
            <a:r>
              <a:rPr lang="en-US" sz="11000" dirty="0" smtClean="0">
                <a:latin typeface="Comic Sans MS" panose="030F0702030302020204" pitchFamily="66" charset="0"/>
              </a:rPr>
              <a:t>”</a:t>
            </a:r>
            <a:endParaRPr lang="ru-RU" sz="110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74844" y="4968606"/>
            <a:ext cx="4533510" cy="1889393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Comic Sans MS" panose="030F0702030302020204" pitchFamily="66" charset="0"/>
              </a:rPr>
              <a:t>Підготувала</a:t>
            </a:r>
          </a:p>
          <a:p>
            <a:pPr algn="ctr"/>
            <a:r>
              <a:rPr lang="uk-UA" dirty="0" smtClean="0">
                <a:latin typeface="Comic Sans MS" panose="030F0702030302020204" pitchFamily="66" charset="0"/>
              </a:rPr>
              <a:t>Учениця 10-Б класу</a:t>
            </a:r>
          </a:p>
          <a:p>
            <a:pPr algn="ctr"/>
            <a:r>
              <a:rPr lang="uk-UA" dirty="0" smtClean="0">
                <a:latin typeface="Comic Sans MS" panose="030F0702030302020204" pitchFamily="66" charset="0"/>
              </a:rPr>
              <a:t>Красноармійського НВК</a:t>
            </a:r>
          </a:p>
          <a:p>
            <a:pPr algn="ctr"/>
            <a:r>
              <a:rPr lang="uk-UA" dirty="0" smtClean="0">
                <a:latin typeface="Comic Sans MS" panose="030F0702030302020204" pitchFamily="66" charset="0"/>
              </a:rPr>
              <a:t>Шевченко Елліна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2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855" y="308473"/>
            <a:ext cx="10864206" cy="1715094"/>
          </a:xfrm>
        </p:spPr>
        <p:txBody>
          <a:bodyPr/>
          <a:lstStyle/>
          <a:p>
            <a:r>
              <a:rPr lang="ru-RU" sz="9600" dirty="0" err="1">
                <a:latin typeface="Comic Sans MS" panose="030F0702030302020204" pitchFamily="66" charset="0"/>
              </a:rPr>
              <a:t>Судова</a:t>
            </a:r>
            <a:r>
              <a:rPr lang="ru-RU" sz="9600" dirty="0">
                <a:latin typeface="Comic Sans MS" panose="030F0702030302020204" pitchFamily="66" charset="0"/>
              </a:rPr>
              <a:t> </a:t>
            </a:r>
            <a:r>
              <a:rPr lang="ru-RU" sz="9600" dirty="0" err="1">
                <a:latin typeface="Comic Sans MS" panose="030F0702030302020204" pitchFamily="66" charset="0"/>
              </a:rPr>
              <a:t>влада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02798"/>
            <a:ext cx="7565125" cy="49552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   21 </a:t>
            </a:r>
            <a:r>
              <a:rPr lang="ru-RU" sz="2400" dirty="0">
                <a:latin typeface="Comic Sans MS" panose="030F0702030302020204" pitchFamily="66" charset="0"/>
              </a:rPr>
              <a:t>листопада 1918 року </a:t>
            </a:r>
            <a:r>
              <a:rPr lang="ru-RU" sz="2400" dirty="0" err="1">
                <a:latin typeface="Comic Sans MS" panose="030F0702030302020204" pitchFamily="66" charset="0"/>
              </a:rPr>
              <a:t>Українська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Національна</a:t>
            </a:r>
            <a:r>
              <a:rPr lang="ru-RU" sz="2400" dirty="0">
                <a:latin typeface="Comic Sans MS" panose="030F0702030302020204" pitchFamily="66" charset="0"/>
              </a:rPr>
              <a:t> Рада </a:t>
            </a:r>
            <a:r>
              <a:rPr lang="ru-RU" sz="2400" dirty="0" err="1">
                <a:latin typeface="Comic Sans MS" panose="030F0702030302020204" pitchFamily="66" charset="0"/>
              </a:rPr>
              <a:t>видала</a:t>
            </a:r>
            <a:r>
              <a:rPr lang="ru-RU" sz="2400" dirty="0">
                <a:latin typeface="Comic Sans MS" panose="030F0702030302020204" pitchFamily="66" charset="0"/>
              </a:rPr>
              <a:t> закон «Про </a:t>
            </a:r>
            <a:r>
              <a:rPr lang="ru-RU" sz="2400" dirty="0" err="1">
                <a:latin typeface="Comic Sans MS" panose="030F0702030302020204" pitchFamily="66" charset="0"/>
              </a:rPr>
              <a:t>тимчасову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організацію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судівництва</a:t>
            </a:r>
            <a:r>
              <a:rPr lang="ru-RU" sz="2400" dirty="0" smtClean="0">
                <a:latin typeface="Comic Sans MS" panose="030F0702030302020204" pitchFamily="66" charset="0"/>
              </a:rPr>
              <a:t>», </a:t>
            </a:r>
            <a:r>
              <a:rPr lang="ru-RU" sz="2400" dirty="0" err="1">
                <a:latin typeface="Comic Sans MS" panose="030F0702030302020204" pitchFamily="66" charset="0"/>
              </a:rPr>
              <a:t>відповідно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якого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судова</a:t>
            </a:r>
            <a:r>
              <a:rPr lang="ru-RU" sz="2400" dirty="0">
                <a:latin typeface="Comic Sans MS" panose="030F0702030302020204" pitchFamily="66" charset="0"/>
              </a:rPr>
              <a:t> система </a:t>
            </a:r>
            <a:r>
              <a:rPr lang="ru-RU" sz="2400" dirty="0" err="1">
                <a:latin typeface="Comic Sans MS" panose="030F0702030302020204" pitchFamily="66" charset="0"/>
              </a:rPr>
              <a:t>новоствореної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Республіки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складалося</a:t>
            </a:r>
            <a:r>
              <a:rPr lang="ru-RU" sz="2400" dirty="0">
                <a:latin typeface="Comic Sans MS" panose="030F0702030302020204" pitchFamily="66" charset="0"/>
              </a:rPr>
              <a:t> з </a:t>
            </a:r>
            <a:r>
              <a:rPr lang="ru-RU" sz="2400" dirty="0" err="1">
                <a:latin typeface="Comic Sans MS" panose="030F0702030302020204" pitchFamily="66" charset="0"/>
              </a:rPr>
              <a:t>трьох</a:t>
            </a:r>
            <a:r>
              <a:rPr lang="ru-RU" sz="2400" dirty="0">
                <a:latin typeface="Comic Sans MS" panose="030F0702030302020204" pitchFamily="66" charset="0"/>
              </a:rPr>
              <a:t> ланок: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Comic Sans MS" panose="030F0702030302020204" pitchFamily="66" charset="0"/>
              </a:rPr>
              <a:t>повітових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судів</a:t>
            </a:r>
            <a:r>
              <a:rPr lang="ru-RU" sz="2400" dirty="0" smtClean="0">
                <a:latin typeface="Comic Sans MS" panose="030F0702030302020204" pitchFamily="66" charset="0"/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Comic Sans MS" panose="030F0702030302020204" pitchFamily="66" charset="0"/>
              </a:rPr>
              <a:t>окружних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судів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Вищого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суду</a:t>
            </a:r>
            <a:endParaRPr lang="ru-RU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   </a:t>
            </a:r>
            <a:r>
              <a:rPr lang="ru-RU" sz="2400" dirty="0" err="1" smtClean="0">
                <a:latin typeface="Comic Sans MS" panose="030F0702030302020204" pitchFamily="66" charset="0"/>
              </a:rPr>
              <a:t>Передбачалося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створення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органів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військової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юстиції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якими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мали</a:t>
            </a:r>
            <a:r>
              <a:rPr lang="ru-RU" sz="2400" dirty="0">
                <a:latin typeface="Comic Sans MS" panose="030F0702030302020204" pitchFamily="66" charset="0"/>
              </a:rPr>
              <a:t> стати: </a:t>
            </a:r>
            <a:r>
              <a:rPr lang="ru-RU" sz="2400" dirty="0" err="1">
                <a:latin typeface="Comic Sans MS" panose="030F0702030302020204" pitchFamily="66" charset="0"/>
              </a:rPr>
              <a:t>окружний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військовий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</a:rPr>
              <a:t>суд, </a:t>
            </a:r>
            <a:r>
              <a:rPr lang="ru-RU" sz="2400" dirty="0" err="1">
                <a:latin typeface="Comic Sans MS" panose="030F0702030302020204" pitchFamily="66" charset="0"/>
              </a:rPr>
              <a:t>обласний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військовий</a:t>
            </a:r>
            <a:r>
              <a:rPr lang="ru-RU" sz="2400" dirty="0">
                <a:latin typeface="Comic Sans MS" panose="030F0702030302020204" pitchFamily="66" charset="0"/>
              </a:rPr>
              <a:t> суд і </a:t>
            </a:r>
            <a:r>
              <a:rPr lang="ru-RU" sz="2400" dirty="0" err="1">
                <a:latin typeface="Comic Sans MS" panose="030F0702030302020204" pitchFamily="66" charset="0"/>
              </a:rPr>
              <a:t>Найвищий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військовий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трибунал.</a:t>
            </a:r>
            <a:endParaRPr lang="ru-RU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661" y="1770388"/>
            <a:ext cx="43434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43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1076534"/>
            <a:ext cx="10563286" cy="1145753"/>
          </a:xfrm>
        </p:spPr>
        <p:txBody>
          <a:bodyPr/>
          <a:lstStyle/>
          <a:p>
            <a:r>
              <a:rPr lang="ru-RU" sz="9600" dirty="0" smtClean="0">
                <a:latin typeface="Comic Sans MS" panose="030F0702030302020204" pitchFamily="66" charset="0"/>
              </a:rPr>
              <a:t/>
            </a:r>
            <a:br>
              <a:rPr lang="ru-RU" sz="9600" dirty="0" smtClean="0">
                <a:latin typeface="Comic Sans MS" panose="030F0702030302020204" pitchFamily="66" charset="0"/>
              </a:rPr>
            </a:br>
            <a:r>
              <a:rPr lang="ru-RU" sz="9600" dirty="0">
                <a:latin typeface="Comic Sans MS" panose="030F0702030302020204" pitchFamily="66" charset="0"/>
              </a:rPr>
              <a:t/>
            </a:r>
            <a:br>
              <a:rPr lang="ru-RU" sz="9600" dirty="0">
                <a:latin typeface="Comic Sans MS" panose="030F0702030302020204" pitchFamily="66" charset="0"/>
              </a:rPr>
            </a:br>
            <a:r>
              <a:rPr lang="ru-RU" sz="9600" dirty="0" smtClean="0">
                <a:latin typeface="Comic Sans MS" panose="030F0702030302020204" pitchFamily="66" charset="0"/>
              </a:rPr>
              <a:t/>
            </a:r>
            <a:br>
              <a:rPr lang="ru-RU" sz="9600" dirty="0" smtClean="0">
                <a:latin typeface="Comic Sans MS" panose="030F0702030302020204" pitchFamily="66" charset="0"/>
              </a:rPr>
            </a:br>
            <a:r>
              <a:rPr lang="ru-RU" sz="9600" dirty="0">
                <a:latin typeface="Comic Sans MS" panose="030F0702030302020204" pitchFamily="66" charset="0"/>
              </a:rPr>
              <a:t> </a:t>
            </a:r>
            <a:r>
              <a:rPr lang="ru-RU" sz="9600" dirty="0" smtClean="0">
                <a:latin typeface="Comic Sans MS" panose="030F0702030302020204" pitchFamily="66" charset="0"/>
              </a:rPr>
              <a:t>  </a:t>
            </a:r>
            <a:r>
              <a:rPr lang="ru-RU" sz="9600" dirty="0" err="1" smtClean="0">
                <a:latin typeface="Comic Sans MS" panose="030F0702030302020204" pitchFamily="66" charset="0"/>
              </a:rPr>
              <a:t>Населення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0299" y="1894901"/>
            <a:ext cx="6181702" cy="4963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    </a:t>
            </a:r>
            <a:r>
              <a:rPr lang="ru-RU" sz="2400" dirty="0" err="1" smtClean="0">
                <a:latin typeface="Comic Sans MS" panose="030F0702030302020204" pitchFamily="66" charset="0"/>
              </a:rPr>
              <a:t>Відповідно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</a:rPr>
              <a:t>до Австро-</a:t>
            </a:r>
            <a:r>
              <a:rPr lang="ru-RU" sz="2400" dirty="0" err="1">
                <a:latin typeface="Comic Sans MS" panose="030F0702030302020204" pitchFamily="66" charset="0"/>
              </a:rPr>
              <a:t>Угорського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перепису</a:t>
            </a:r>
            <a:r>
              <a:rPr lang="ru-RU" sz="2400" dirty="0">
                <a:latin typeface="Comic Sans MS" panose="030F0702030302020204" pitchFamily="66" charset="0"/>
              </a:rPr>
              <a:t> 1910 року, на </a:t>
            </a:r>
            <a:r>
              <a:rPr lang="ru-RU" sz="2400" dirty="0" err="1">
                <a:latin typeface="Comic Sans MS" panose="030F0702030302020204" pitchFamily="66" charset="0"/>
              </a:rPr>
              <a:t>території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мешкало </a:t>
            </a:r>
            <a:r>
              <a:rPr lang="ru-RU" sz="2400" dirty="0" err="1">
                <a:latin typeface="Comic Sans MS" panose="030F0702030302020204" pitchFamily="66" charset="0"/>
              </a:rPr>
              <a:t>близько</a:t>
            </a:r>
            <a:r>
              <a:rPr lang="ru-RU" sz="2400" dirty="0">
                <a:latin typeface="Comic Sans MS" panose="030F0702030302020204" pitchFamily="66" charset="0"/>
              </a:rPr>
              <a:t> 5,4 </a:t>
            </a:r>
            <a:r>
              <a:rPr lang="ru-RU" sz="2400" dirty="0" err="1">
                <a:latin typeface="Comic Sans MS" panose="030F0702030302020204" pitchFamily="66" charset="0"/>
              </a:rPr>
              <a:t>мільйонів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осіб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  </a:t>
            </a:r>
            <a:r>
              <a:rPr lang="ru-RU" sz="2400" dirty="0" err="1" smtClean="0">
                <a:latin typeface="Comic Sans MS" panose="030F0702030302020204" pitchFamily="66" charset="0"/>
              </a:rPr>
              <a:t>Приблизно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</a:rPr>
              <a:t>60 </a:t>
            </a:r>
            <a:r>
              <a:rPr lang="ru-RU" sz="2400" dirty="0" smtClean="0">
                <a:latin typeface="Comic Sans MS" panose="030F0702030302020204" pitchFamily="66" charset="0"/>
              </a:rPr>
              <a:t>%- </a:t>
            </a:r>
            <a:r>
              <a:rPr lang="ru-RU" sz="2400" dirty="0" err="1">
                <a:latin typeface="Comic Sans MS" panose="030F0702030302020204" pitchFamily="66" charset="0"/>
              </a:rPr>
              <a:t>українців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smtClean="0">
                <a:latin typeface="Comic Sans MS" panose="030F0702030302020204" pitchFamily="66" charset="0"/>
              </a:rPr>
              <a:t>25%- </a:t>
            </a:r>
            <a:r>
              <a:rPr lang="ru-RU" sz="2400" dirty="0" err="1">
                <a:latin typeface="Comic Sans MS" panose="030F0702030302020204" pitchFamily="66" charset="0"/>
              </a:rPr>
              <a:t>поляків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smtClean="0">
                <a:latin typeface="Comic Sans MS" panose="030F0702030302020204" pitchFamily="66" charset="0"/>
              </a:rPr>
              <a:t>12%- </a:t>
            </a:r>
            <a:r>
              <a:rPr lang="ru-RU" sz="2400" dirty="0" err="1" smtClean="0">
                <a:latin typeface="Comic Sans MS" panose="030F0702030302020204" pitchFamily="66" charset="0"/>
              </a:rPr>
              <a:t>євреїв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Решту</a:t>
            </a:r>
            <a:r>
              <a:rPr lang="ru-RU" sz="2400" dirty="0">
                <a:latin typeface="Comic Sans MS" panose="030F0702030302020204" pitchFamily="66" charset="0"/>
              </a:rPr>
              <a:t> становили </a:t>
            </a:r>
            <a:r>
              <a:rPr lang="ru-RU" sz="2400" dirty="0" err="1">
                <a:latin typeface="Comic Sans MS" panose="030F0702030302020204" pitchFamily="66" charset="0"/>
              </a:rPr>
              <a:t>німці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угорці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румуни</a:t>
            </a:r>
            <a:r>
              <a:rPr lang="ru-RU" sz="2400" dirty="0">
                <a:latin typeface="Comic Sans MS" panose="030F0702030302020204" pitchFamily="66" charset="0"/>
              </a:rPr>
              <a:t>, чехи, словаки, </a:t>
            </a:r>
            <a:r>
              <a:rPr lang="ru-RU" sz="2400" dirty="0" err="1">
                <a:latin typeface="Comic Sans MS" panose="030F0702030302020204" pitchFamily="66" charset="0"/>
              </a:rPr>
              <a:t>цигани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вірменита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інші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   В </a:t>
            </a:r>
            <a:r>
              <a:rPr lang="ru-RU" sz="2400" dirty="0" err="1">
                <a:latin typeface="Comic Sans MS" panose="030F0702030302020204" pitchFamily="66" charset="0"/>
              </a:rPr>
              <a:t>містах</a:t>
            </a:r>
            <a:r>
              <a:rPr lang="ru-RU" sz="2400" dirty="0">
                <a:latin typeface="Comic Sans MS" panose="030F0702030302020204" pitchFamily="66" charset="0"/>
              </a:rPr>
              <a:t> та </a:t>
            </a:r>
            <a:r>
              <a:rPr lang="ru-RU" sz="2400" dirty="0" err="1">
                <a:latin typeface="Comic Sans MS" panose="030F0702030302020204" pitchFamily="66" charset="0"/>
              </a:rPr>
              <a:t>містечках</a:t>
            </a:r>
            <a:r>
              <a:rPr lang="ru-RU" sz="2400" dirty="0">
                <a:latin typeface="Comic Sans MS" panose="030F0702030302020204" pitchFamily="66" charset="0"/>
              </a:rPr>
              <a:t> мешкали </a:t>
            </a:r>
            <a:r>
              <a:rPr lang="ru-RU" sz="2400" dirty="0" err="1">
                <a:latin typeface="Comic Sans MS" panose="030F0702030302020204" pitchFamily="66" charset="0"/>
              </a:rPr>
              <a:t>переважно</a:t>
            </a:r>
            <a:r>
              <a:rPr lang="ru-RU" sz="2400" dirty="0">
                <a:latin typeface="Comic Sans MS" panose="030F0702030302020204" pitchFamily="66" charset="0"/>
              </a:rPr>
              <a:t> поляки та </a:t>
            </a:r>
            <a:r>
              <a:rPr lang="ru-RU" sz="2400" dirty="0" err="1">
                <a:latin typeface="Comic Sans MS" panose="030F0702030302020204" pitchFamily="66" charset="0"/>
              </a:rPr>
              <a:t>євреї</a:t>
            </a:r>
            <a:r>
              <a:rPr lang="ru-RU" sz="2400" dirty="0">
                <a:latin typeface="Comic Sans MS" panose="030F0702030302020204" pitchFamily="66" charset="0"/>
              </a:rPr>
              <a:t>, в </a:t>
            </a:r>
            <a:r>
              <a:rPr lang="ru-RU" sz="2400" dirty="0" err="1">
                <a:latin typeface="Comic Sans MS" panose="030F0702030302020204" pitchFamily="66" charset="0"/>
              </a:rPr>
              <a:t>сільській</a:t>
            </a:r>
            <a:r>
              <a:rPr lang="ru-RU" sz="2400" dirty="0">
                <a:latin typeface="Comic Sans MS" panose="030F0702030302020204" pitchFamily="66" charset="0"/>
              </a:rPr>
              <a:t> же </a:t>
            </a:r>
            <a:r>
              <a:rPr lang="ru-RU" sz="2400" dirty="0" err="1">
                <a:latin typeface="Comic Sans MS" panose="030F0702030302020204" pitchFamily="66" charset="0"/>
              </a:rPr>
              <a:t>місцевості</a:t>
            </a:r>
            <a:r>
              <a:rPr lang="ru-RU" sz="2400" dirty="0">
                <a:latin typeface="Comic Sans MS" panose="030F0702030302020204" pitchFamily="66" charset="0"/>
              </a:rPr>
              <a:t> в </a:t>
            </a:r>
            <a:r>
              <a:rPr lang="ru-RU" sz="2400" dirty="0" err="1">
                <a:latin typeface="Comic Sans MS" panose="030F0702030302020204" pitchFamily="66" charset="0"/>
              </a:rPr>
              <a:t>абсолютній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більшості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переважали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українці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4" y="1894901"/>
            <a:ext cx="5901794" cy="496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26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6269" y="1872867"/>
            <a:ext cx="10571998" cy="304935"/>
          </a:xfrm>
        </p:spPr>
        <p:txBody>
          <a:bodyPr/>
          <a:lstStyle/>
          <a:p>
            <a:r>
              <a:rPr lang="ru-RU" sz="9600" dirty="0" smtClean="0">
                <a:latin typeface="Comic Sans MS" panose="030F0702030302020204" pitchFamily="66" charset="0"/>
              </a:rPr>
              <a:t>                </a:t>
            </a:r>
            <a:br>
              <a:rPr lang="ru-RU" sz="9600" dirty="0" smtClean="0">
                <a:latin typeface="Comic Sans MS" panose="030F0702030302020204" pitchFamily="66" charset="0"/>
              </a:rPr>
            </a:br>
            <a:r>
              <a:rPr lang="ru-RU" sz="9600" dirty="0">
                <a:latin typeface="Comic Sans MS" panose="030F0702030302020204" pitchFamily="66" charset="0"/>
              </a:rPr>
              <a:t> </a:t>
            </a:r>
            <a:r>
              <a:rPr lang="ru-RU" sz="9600" dirty="0" smtClean="0">
                <a:latin typeface="Comic Sans MS" panose="030F0702030302020204" pitchFamily="66" charset="0"/>
              </a:rPr>
              <a:t>    </a:t>
            </a:r>
            <a:br>
              <a:rPr lang="ru-RU" sz="9600" dirty="0" smtClean="0">
                <a:latin typeface="Comic Sans MS" panose="030F0702030302020204" pitchFamily="66" charset="0"/>
              </a:rPr>
            </a:br>
            <a:r>
              <a:rPr lang="ru-RU" sz="9600" dirty="0">
                <a:latin typeface="Comic Sans MS" panose="030F0702030302020204" pitchFamily="66" charset="0"/>
              </a:rPr>
              <a:t/>
            </a:r>
            <a:br>
              <a:rPr lang="ru-RU" sz="9600" dirty="0">
                <a:latin typeface="Comic Sans MS" panose="030F0702030302020204" pitchFamily="66" charset="0"/>
              </a:rPr>
            </a:br>
            <a:r>
              <a:rPr lang="ru-RU" sz="9600" dirty="0" smtClean="0">
                <a:latin typeface="Comic Sans MS" panose="030F0702030302020204" pitchFamily="66" charset="0"/>
              </a:rPr>
              <a:t>       </a:t>
            </a:r>
            <a:r>
              <a:rPr lang="ru-RU" sz="9600" dirty="0" err="1" smtClean="0">
                <a:latin typeface="Comic Sans MS" panose="030F0702030302020204" pitchFamily="66" charset="0"/>
              </a:rPr>
              <a:t>Освіта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72866"/>
            <a:ext cx="6830458" cy="49851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   13 </a:t>
            </a:r>
            <a:r>
              <a:rPr lang="ru-RU" sz="2400" dirty="0">
                <a:latin typeface="Comic Sans MS" panose="030F0702030302020204" pitchFamily="66" charset="0"/>
              </a:rPr>
              <a:t>лютого 1919 року </a:t>
            </a:r>
            <a:r>
              <a:rPr lang="ru-RU" sz="2400" dirty="0" err="1">
                <a:latin typeface="Comic Sans MS" panose="030F0702030302020204" pitchFamily="66" charset="0"/>
              </a:rPr>
              <a:t>був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прийнятий</a:t>
            </a:r>
            <a:r>
              <a:rPr lang="ru-RU" sz="2400" dirty="0">
                <a:latin typeface="Comic Sans MS" panose="030F0702030302020204" pitchFamily="66" charset="0"/>
              </a:rPr>
              <a:t> «Закон про </a:t>
            </a:r>
            <a:r>
              <a:rPr lang="ru-RU" sz="2400" dirty="0" err="1">
                <a:latin typeface="Comic Sans MS" panose="030F0702030302020204" pitchFamily="66" charset="0"/>
              </a:rPr>
              <a:t>основи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шкільництва</a:t>
            </a:r>
            <a:r>
              <a:rPr lang="ru-RU" sz="2400" dirty="0">
                <a:latin typeface="Comic Sans MS" panose="030F0702030302020204" pitchFamily="66" charset="0"/>
              </a:rPr>
              <a:t>». </a:t>
            </a:r>
            <a:r>
              <a:rPr lang="ru-RU" sz="2400" dirty="0" err="1">
                <a:latin typeface="Comic Sans MS" panose="030F0702030302020204" pitchFamily="66" charset="0"/>
              </a:rPr>
              <a:t>Згідно</a:t>
            </a:r>
            <a:r>
              <a:rPr lang="ru-RU" sz="2400" dirty="0">
                <a:latin typeface="Comic Sans MS" panose="030F0702030302020204" pitchFamily="66" charset="0"/>
              </a:rPr>
              <a:t> з </a:t>
            </a:r>
            <a:r>
              <a:rPr lang="ru-RU" sz="2400" dirty="0" smtClean="0">
                <a:latin typeface="Comic Sans MS" panose="030F0702030302020204" pitchFamily="66" charset="0"/>
              </a:rPr>
              <a:t>ним: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Comic Sans MS" panose="030F0702030302020204" pitchFamily="66" charset="0"/>
              </a:rPr>
              <a:t>українська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мова</a:t>
            </a:r>
            <a:r>
              <a:rPr lang="ru-RU" sz="2400" dirty="0">
                <a:latin typeface="Comic Sans MS" panose="030F0702030302020204" pitchFamily="66" charset="0"/>
              </a:rPr>
              <a:t> — </a:t>
            </a:r>
            <a:r>
              <a:rPr lang="ru-RU" sz="2400" dirty="0" err="1">
                <a:latin typeface="Comic Sans MS" panose="030F0702030302020204" pitchFamily="66" charset="0"/>
              </a:rPr>
              <a:t>основна</a:t>
            </a:r>
            <a:r>
              <a:rPr lang="ru-RU" sz="2400" dirty="0">
                <a:latin typeface="Comic Sans MS" panose="030F0702030302020204" pitchFamily="66" charset="0"/>
              </a:rPr>
              <a:t> у </a:t>
            </a:r>
            <a:r>
              <a:rPr lang="ru-RU" sz="2400" dirty="0" err="1">
                <a:latin typeface="Comic Sans MS" panose="030F0702030302020204" pitchFamily="66" charset="0"/>
              </a:rPr>
              <a:t>всіх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державних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школах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Comic Sans MS" panose="030F0702030302020204" pitchFamily="66" charset="0"/>
              </a:rPr>
              <a:t>публічні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школи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оголошені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державними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вчителі</a:t>
            </a:r>
            <a:r>
              <a:rPr lang="ru-RU" sz="2400" dirty="0">
                <a:latin typeface="Comic Sans MS" panose="030F0702030302020204" pitchFamily="66" charset="0"/>
              </a:rPr>
              <a:t> — </a:t>
            </a:r>
            <a:r>
              <a:rPr lang="ru-RU" sz="2400" dirty="0" err="1">
                <a:latin typeface="Comic Sans MS" panose="030F0702030302020204" pitchFamily="66" charset="0"/>
              </a:rPr>
              <a:t>держ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 smtClean="0">
                <a:latin typeface="Comic Sans MS" panose="030F0702030302020204" pitchFamily="66" charset="0"/>
              </a:rPr>
              <a:t>Службовцями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omic Sans MS" panose="030F0702030302020204" pitchFamily="66" charset="0"/>
              </a:rPr>
              <a:t>дозволено </a:t>
            </a:r>
            <a:r>
              <a:rPr lang="ru-RU" sz="2400" dirty="0" err="1">
                <a:latin typeface="Comic Sans MS" panose="030F0702030302020204" pitchFamily="66" charset="0"/>
              </a:rPr>
              <a:t>засновувати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приватні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школи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omic Sans MS" panose="030F0702030302020204" pitchFamily="66" charset="0"/>
              </a:rPr>
              <a:t>за </a:t>
            </a:r>
            <a:r>
              <a:rPr lang="ru-RU" sz="2400" dirty="0">
                <a:latin typeface="Comic Sans MS" panose="030F0702030302020204" pitchFamily="66" charset="0"/>
              </a:rPr>
              <a:t>нац. </a:t>
            </a:r>
            <a:r>
              <a:rPr lang="ru-RU" sz="2400" dirty="0" err="1">
                <a:latin typeface="Comic Sans MS" panose="030F0702030302020204" pitchFamily="66" charset="0"/>
              </a:rPr>
              <a:t>меншостями</a:t>
            </a:r>
            <a:r>
              <a:rPr lang="ru-RU" sz="2400" dirty="0">
                <a:latin typeface="Comic Sans MS" panose="030F0702030302020204" pitchFamily="66" charset="0"/>
              </a:rPr>
              <a:t> (поляками, </a:t>
            </a:r>
            <a:r>
              <a:rPr lang="ru-RU" sz="2400" dirty="0" err="1">
                <a:latin typeface="Comic Sans MS" panose="030F0702030302020204" pitchFamily="66" charset="0"/>
              </a:rPr>
              <a:t>євреями</a:t>
            </a:r>
            <a:r>
              <a:rPr lang="ru-RU" sz="2400" dirty="0">
                <a:latin typeface="Comic Sans MS" panose="030F0702030302020204" pitchFamily="66" charset="0"/>
              </a:rPr>
              <a:t>) </a:t>
            </a:r>
            <a:r>
              <a:rPr lang="ru-RU" sz="2400" dirty="0" err="1">
                <a:latin typeface="Comic Sans MS" panose="030F0702030302020204" pitchFamily="66" charset="0"/>
              </a:rPr>
              <a:t>визнано</a:t>
            </a:r>
            <a:r>
              <a:rPr lang="ru-RU" sz="2400" dirty="0">
                <a:latin typeface="Comic Sans MS" panose="030F0702030302020204" pitchFamily="66" charset="0"/>
              </a:rPr>
              <a:t> «право на </a:t>
            </a:r>
            <a:r>
              <a:rPr lang="ru-RU" sz="2400" dirty="0" err="1">
                <a:latin typeface="Comic Sans MS" panose="030F0702030302020204" pitchFamily="66" charset="0"/>
              </a:rPr>
              <a:t>школі</a:t>
            </a:r>
            <a:r>
              <a:rPr lang="ru-RU" sz="2400" dirty="0">
                <a:latin typeface="Comic Sans MS" panose="030F0702030302020204" pitchFamily="66" charset="0"/>
              </a:rPr>
              <a:t> на </a:t>
            </a:r>
            <a:r>
              <a:rPr lang="ru-RU" sz="2400" dirty="0" err="1">
                <a:latin typeface="Comic Sans MS" panose="030F0702030302020204" pitchFamily="66" charset="0"/>
              </a:rPr>
              <a:t>рідній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мові</a:t>
            </a:r>
            <a:r>
              <a:rPr lang="ru-RU" sz="2400" dirty="0">
                <a:latin typeface="Comic Sans MS" panose="030F0702030302020204" pitchFamily="66" charset="0"/>
              </a:rPr>
              <a:t>».</a:t>
            </a:r>
          </a:p>
          <a:p>
            <a:pPr marL="0" indent="0">
              <a:buNone/>
            </a:pP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Спеціяльним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</a:rPr>
              <a:t>законом </a:t>
            </a:r>
            <a:r>
              <a:rPr lang="ru-RU" sz="2400" dirty="0" err="1">
                <a:latin typeface="Comic Sans MS" panose="030F0702030302020204" pitchFamily="66" charset="0"/>
              </a:rPr>
              <a:t>від</a:t>
            </a:r>
            <a:r>
              <a:rPr lang="ru-RU" sz="2400" dirty="0">
                <a:latin typeface="Comic Sans MS" panose="030F0702030302020204" pitchFamily="66" charset="0"/>
              </a:rPr>
              <a:t> 14 лютого 1919 року </a:t>
            </a:r>
            <a:r>
              <a:rPr lang="ru-RU" sz="2400" dirty="0" err="1">
                <a:latin typeface="Comic Sans MS" panose="030F0702030302020204" pitchFamily="66" charset="0"/>
              </a:rPr>
              <a:t>націоналізовано</a:t>
            </a:r>
            <a:r>
              <a:rPr lang="ru-RU" sz="2400" dirty="0" smtClean="0">
                <a:latin typeface="Comic Sans MS" panose="030F0702030302020204" pitchFamily="66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Comic Sans MS" panose="030F0702030302020204" pitchFamily="66" charset="0"/>
              </a:rPr>
              <a:t>	</a:t>
            </a:r>
            <a:r>
              <a:rPr lang="ru-RU" sz="2400" dirty="0" err="1">
                <a:latin typeface="Comic Sans MS" panose="030F0702030302020204" pitchFamily="66" charset="0"/>
              </a:rPr>
              <a:t>українські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приватні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ґімназії</a:t>
            </a:r>
            <a:r>
              <a:rPr lang="ru-RU" sz="2400" dirty="0">
                <a:latin typeface="Comic Sans MS" panose="030F0702030302020204" pitchFamily="66" charset="0"/>
              </a:rPr>
              <a:t> в </a:t>
            </a:r>
            <a:r>
              <a:rPr lang="ru-RU" sz="2400" dirty="0" err="1">
                <a:latin typeface="Comic Sans MS" panose="030F0702030302020204" pitchFamily="66" charset="0"/>
              </a:rPr>
              <a:t>Долині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Городенці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Копичинцях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Рогатині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Чорткові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 smtClean="0">
                <a:latin typeface="Comic Sans MS" panose="030F0702030302020204" pitchFamily="66" charset="0"/>
              </a:rPr>
              <a:t>Яворові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Comic Sans MS" panose="030F0702030302020204" pitchFamily="66" charset="0"/>
              </a:rPr>
              <a:t>	</a:t>
            </a:r>
            <a:r>
              <a:rPr lang="ru-RU" sz="2400" dirty="0" err="1">
                <a:latin typeface="Comic Sans MS" panose="030F0702030302020204" pitchFamily="66" charset="0"/>
              </a:rPr>
              <a:t>учительські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жіночі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семінарії</a:t>
            </a:r>
            <a:r>
              <a:rPr lang="ru-RU" sz="2400" dirty="0">
                <a:latin typeface="Comic Sans MS" panose="030F0702030302020204" pitchFamily="66" charset="0"/>
              </a:rPr>
              <a:t> в </a:t>
            </a:r>
            <a:r>
              <a:rPr lang="ru-RU" sz="2400" dirty="0" err="1">
                <a:latin typeface="Comic Sans MS" panose="030F0702030302020204" pitchFamily="66" charset="0"/>
              </a:rPr>
              <a:t>Коломиї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Львові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Тернополі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686" y="2280491"/>
            <a:ext cx="5385314" cy="359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36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33889"/>
            <a:ext cx="12192000" cy="5624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   </a:t>
            </a:r>
            <a:r>
              <a:rPr lang="ru-RU" sz="2400" dirty="0" err="1" smtClean="0">
                <a:latin typeface="Comic Sans MS" panose="030F0702030302020204" pitchFamily="66" charset="0"/>
              </a:rPr>
              <a:t>Всього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було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відкрито</a:t>
            </a:r>
            <a:r>
              <a:rPr lang="ru-RU" sz="2400" dirty="0">
                <a:latin typeface="Comic Sans MS" panose="030F0702030302020204" pitchFamily="66" charset="0"/>
              </a:rPr>
              <a:t> 30 </a:t>
            </a:r>
            <a:r>
              <a:rPr lang="ru-RU" sz="2400" dirty="0" err="1">
                <a:latin typeface="Comic Sans MS" panose="030F0702030302020204" pitchFamily="66" charset="0"/>
              </a:rPr>
              <a:t>укр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середніх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шкіл</a:t>
            </a:r>
            <a:r>
              <a:rPr lang="ru-RU" sz="2400" dirty="0">
                <a:latin typeface="Comic Sans MS" panose="030F0702030302020204" pitchFamily="66" charset="0"/>
              </a:rPr>
              <a:t>. в т. ч. 20 </a:t>
            </a:r>
            <a:r>
              <a:rPr lang="ru-RU" sz="2400" dirty="0" err="1" smtClean="0">
                <a:latin typeface="Comic Sans MS" panose="030F0702030302020204" pitchFamily="66" charset="0"/>
              </a:rPr>
              <a:t>ґімназій</a:t>
            </a:r>
            <a:r>
              <a:rPr lang="ru-RU" sz="2400" dirty="0" smtClean="0">
                <a:latin typeface="Comic Sans MS" panose="030F0702030302020204" pitchFamily="66" charset="0"/>
              </a:rPr>
              <a:t>, </a:t>
            </a:r>
            <a:r>
              <a:rPr lang="ru-RU" sz="2400" dirty="0">
                <a:latin typeface="Comic Sans MS" panose="030F0702030302020204" pitchFamily="66" charset="0"/>
              </a:rPr>
              <a:t>3 </a:t>
            </a:r>
            <a:r>
              <a:rPr lang="ru-RU" sz="2400" dirty="0" err="1">
                <a:latin typeface="Comic Sans MS" panose="030F0702030302020204" pitchFamily="66" charset="0"/>
              </a:rPr>
              <a:t>реальні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школи</a:t>
            </a:r>
            <a:r>
              <a:rPr lang="ru-RU" sz="2400" dirty="0" smtClean="0">
                <a:latin typeface="Comic Sans MS" panose="030F0702030302020204" pitchFamily="66" charset="0"/>
              </a:rPr>
              <a:t> , </a:t>
            </a:r>
            <a:r>
              <a:rPr lang="ru-RU" sz="2400" dirty="0">
                <a:latin typeface="Comic Sans MS" panose="030F0702030302020204" pitchFamily="66" charset="0"/>
              </a:rPr>
              <a:t>7 </a:t>
            </a:r>
            <a:r>
              <a:rPr lang="ru-RU" sz="2400" dirty="0" err="1">
                <a:latin typeface="Comic Sans MS" panose="030F0702030302020204" pitchFamily="66" charset="0"/>
              </a:rPr>
              <a:t>учительських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чол</a:t>
            </a:r>
            <a:r>
              <a:rPr lang="ru-RU" sz="2400" dirty="0">
                <a:latin typeface="Comic Sans MS" panose="030F0702030302020204" pitchFamily="66" charset="0"/>
              </a:rPr>
              <a:t>. і </a:t>
            </a:r>
            <a:r>
              <a:rPr lang="ru-RU" sz="2400" dirty="0" err="1">
                <a:latin typeface="Comic Sans MS" panose="030F0702030302020204" pitchFamily="66" charset="0"/>
              </a:rPr>
              <a:t>жін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 smtClean="0">
                <a:latin typeface="Comic Sans MS" panose="030F0702030302020204" pitchFamily="66" charset="0"/>
              </a:rPr>
              <a:t>Семінарій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   </a:t>
            </a:r>
            <a:r>
              <a:rPr lang="ru-RU" sz="2400" dirty="0" err="1" smtClean="0">
                <a:latin typeface="Comic Sans MS" panose="030F0702030302020204" pitchFamily="66" charset="0"/>
              </a:rPr>
              <a:t>Українізація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</a:rPr>
              <a:t>проходила з </a:t>
            </a:r>
            <a:r>
              <a:rPr lang="ru-RU" sz="2400" dirty="0" err="1">
                <a:latin typeface="Comic Sans MS" panose="030F0702030302020204" pitchFamily="66" charset="0"/>
              </a:rPr>
              <a:t>труднощами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бракувало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дипломованих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вчителів</a:t>
            </a:r>
            <a:r>
              <a:rPr lang="ru-RU" sz="2400" dirty="0" smtClean="0">
                <a:latin typeface="Comic Sans MS" panose="030F0702030302020204" pitchFamily="66" charset="0"/>
              </a:rPr>
              <a:t>, тому </a:t>
            </a:r>
            <a:r>
              <a:rPr lang="ru-RU" sz="2400" dirty="0" err="1">
                <a:latin typeface="Comic Sans MS" panose="030F0702030302020204" pitchFamily="66" charset="0"/>
              </a:rPr>
              <a:t>працювали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старшокурсники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університетів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Було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закрито</a:t>
            </a:r>
            <a:r>
              <a:rPr lang="ru-RU" sz="2400" dirty="0">
                <a:latin typeface="Comic Sans MS" panose="030F0702030302020204" pitchFamily="66" charset="0"/>
              </a:rPr>
              <a:t> немало старших </a:t>
            </a:r>
            <a:r>
              <a:rPr lang="ru-RU" sz="2400" dirty="0" err="1">
                <a:latin typeface="Comic Sans MS" panose="030F0702030302020204" pitchFamily="66" charset="0"/>
              </a:rPr>
              <a:t>класів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   У </a:t>
            </a:r>
            <a:r>
              <a:rPr lang="ru-RU" sz="2400" dirty="0" err="1">
                <a:latin typeface="Comic Sans MS" panose="030F0702030302020204" pitchFamily="66" charset="0"/>
              </a:rPr>
              <a:t>Станіславі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безперервно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працювали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німецька</a:t>
            </a:r>
            <a:r>
              <a:rPr lang="ru-RU" sz="2400" dirty="0">
                <a:latin typeface="Comic Sans MS" panose="030F0702030302020204" pitchFamily="66" charset="0"/>
              </a:rPr>
              <a:t> та </a:t>
            </a:r>
            <a:r>
              <a:rPr lang="ru-RU" sz="2400" dirty="0" err="1">
                <a:latin typeface="Comic Sans MS" panose="030F0702030302020204" pitchFamily="66" charset="0"/>
              </a:rPr>
              <a:t>євр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держ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ґімназії</a:t>
            </a:r>
            <a:r>
              <a:rPr lang="ru-RU" sz="2400" dirty="0">
                <a:latin typeface="Comic Sans MS" panose="030F0702030302020204" pitchFamily="66" charset="0"/>
              </a:rPr>
              <a:t>. Для </a:t>
            </a:r>
            <a:r>
              <a:rPr lang="ru-RU" sz="2400" dirty="0" err="1">
                <a:latin typeface="Comic Sans MS" panose="030F0702030302020204" pitchFamily="66" charset="0"/>
              </a:rPr>
              <a:t>поляків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залишили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польські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держ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ґімназії</a:t>
            </a:r>
            <a:r>
              <a:rPr lang="ru-RU" sz="2400" dirty="0">
                <a:latin typeface="Comic Sans MS" panose="030F0702030302020204" pitchFamily="66" charset="0"/>
              </a:rPr>
              <a:t> у </a:t>
            </a:r>
            <a:r>
              <a:rPr lang="ru-RU" sz="2400" dirty="0" err="1">
                <a:latin typeface="Comic Sans MS" panose="030F0702030302020204" pitchFamily="66" charset="0"/>
              </a:rPr>
              <a:t>Станіславі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Тернополі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Коломиї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Дрогобичі</a:t>
            </a:r>
            <a:r>
              <a:rPr lang="ru-RU" sz="2400" dirty="0">
                <a:latin typeface="Comic Sans MS" panose="030F0702030302020204" pitchFamily="66" charset="0"/>
              </a:rPr>
              <a:t>, але вони не </a:t>
            </a:r>
            <a:r>
              <a:rPr lang="ru-RU" sz="2400" dirty="0" err="1">
                <a:latin typeface="Comic Sans MS" panose="030F0702030302020204" pitchFamily="66" charset="0"/>
              </a:rPr>
              <a:t>діяли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бо</a:t>
            </a:r>
            <a:r>
              <a:rPr lang="ru-RU" sz="2400" dirty="0">
                <a:latin typeface="Comic Sans MS" panose="030F0702030302020204" pitchFamily="66" charset="0"/>
              </a:rPr>
              <a:t> не </a:t>
            </a:r>
            <a:r>
              <a:rPr lang="ru-RU" sz="2400" dirty="0" err="1">
                <a:latin typeface="Comic Sans MS" panose="030F0702030302020204" pitchFamily="66" charset="0"/>
              </a:rPr>
              <a:t>вистачало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вчителів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які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склали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службову</a:t>
            </a:r>
            <a:r>
              <a:rPr lang="ru-RU" sz="2400" dirty="0">
                <a:latin typeface="Comic Sans MS" panose="030F0702030302020204" pitchFamily="66" charset="0"/>
              </a:rPr>
              <a:t> присягу.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   У </a:t>
            </a:r>
            <a:r>
              <a:rPr lang="ru-RU" sz="2400" dirty="0" err="1">
                <a:latin typeface="Comic Sans MS" panose="030F0702030302020204" pitchFamily="66" charset="0"/>
              </a:rPr>
              <a:t>листопаді</a:t>
            </a:r>
            <a:r>
              <a:rPr lang="ru-RU" sz="2400" dirty="0">
                <a:latin typeface="Comic Sans MS" panose="030F0702030302020204" pitchFamily="66" charset="0"/>
              </a:rPr>
              <a:t> 1918 р. </a:t>
            </a:r>
            <a:r>
              <a:rPr lang="ru-RU" sz="2400" dirty="0" err="1">
                <a:latin typeface="Comic Sans MS" panose="030F0702030302020204" pitchFamily="66" charset="0"/>
              </a:rPr>
              <a:t>діяли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школи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деревного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промислу</a:t>
            </a:r>
            <a:r>
              <a:rPr lang="ru-RU" sz="2400" dirty="0">
                <a:latin typeface="Comic Sans MS" panose="030F0702030302020204" pitchFamily="66" charset="0"/>
              </a:rPr>
              <a:t> у </a:t>
            </a:r>
            <a:r>
              <a:rPr lang="ru-RU" sz="2400" dirty="0" err="1">
                <a:latin typeface="Comic Sans MS" panose="030F0702030302020204" pitchFamily="66" charset="0"/>
              </a:rPr>
              <a:t>Станіславі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Коломиї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кошикарський</a:t>
            </a:r>
            <a:r>
              <a:rPr lang="ru-RU" sz="2400" dirty="0">
                <a:latin typeface="Comic Sans MS" panose="030F0702030302020204" pitchFamily="66" charset="0"/>
              </a:rPr>
              <a:t> курс у </a:t>
            </a:r>
            <a:r>
              <a:rPr lang="ru-RU" sz="2400" dirty="0" err="1">
                <a:latin typeface="Comic Sans MS" panose="030F0702030302020204" pitchFamily="66" charset="0"/>
              </a:rPr>
              <a:t>Коломиї</a:t>
            </a:r>
            <a:r>
              <a:rPr lang="ru-RU" sz="2400" dirty="0">
                <a:latin typeface="Comic Sans MS" panose="030F0702030302020204" pitchFamily="66" charset="0"/>
              </a:rPr>
              <a:t> (</a:t>
            </a:r>
            <a:r>
              <a:rPr lang="ru-RU" sz="2400" dirty="0" err="1">
                <a:latin typeface="Comic Sans MS" panose="030F0702030302020204" pitchFamily="66" charset="0"/>
              </a:rPr>
              <a:t>учням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призначено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невеликі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стипендії</a:t>
            </a:r>
            <a:r>
              <a:rPr lang="ru-RU" sz="2400" dirty="0">
                <a:latin typeface="Comic Sans MS" panose="030F0702030302020204" pitchFamily="66" charset="0"/>
              </a:rPr>
              <a:t>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781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45595" y="1515247"/>
            <a:ext cx="11506857" cy="3497428"/>
          </a:xfrm>
        </p:spPr>
        <p:txBody>
          <a:bodyPr/>
          <a:lstStyle/>
          <a:p>
            <a:r>
              <a:rPr lang="uk-UA" sz="15000" dirty="0" smtClean="0">
                <a:latin typeface="Comic Sans MS" panose="030F0702030302020204" pitchFamily="66" charset="0"/>
              </a:rPr>
              <a:t>Дякую </a:t>
            </a:r>
            <a:r>
              <a:rPr lang="uk-UA" sz="15000" smtClean="0">
                <a:latin typeface="Comic Sans MS" panose="030F0702030302020204" pitchFamily="66" charset="0"/>
              </a:rPr>
              <a:t>за </a:t>
            </a:r>
            <a:br>
              <a:rPr lang="uk-UA" sz="15000" smtClean="0">
                <a:latin typeface="Comic Sans MS" panose="030F0702030302020204" pitchFamily="66" charset="0"/>
              </a:rPr>
            </a:br>
            <a:r>
              <a:rPr lang="uk-UA" sz="15000">
                <a:latin typeface="Comic Sans MS" panose="030F0702030302020204" pitchFamily="66" charset="0"/>
              </a:rPr>
              <a:t> </a:t>
            </a:r>
            <a:r>
              <a:rPr lang="uk-UA" sz="15000" smtClean="0">
                <a:latin typeface="Comic Sans MS" panose="030F0702030302020204" pitchFamily="66" charset="0"/>
              </a:rPr>
              <a:t>  увагу</a:t>
            </a:r>
            <a:r>
              <a:rPr lang="uk-UA" sz="15000" dirty="0" smtClean="0">
                <a:latin typeface="Comic Sans MS" panose="030F0702030302020204" pitchFamily="66" charset="0"/>
              </a:rPr>
              <a:t>!!!</a:t>
            </a:r>
            <a:endParaRPr lang="ru-RU" sz="9600" dirty="0">
              <a:latin typeface="Comic Sans MS" panose="030F0702030302020204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512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74" y="162613"/>
            <a:ext cx="11981569" cy="1598454"/>
          </a:xfrm>
        </p:spPr>
        <p:txBody>
          <a:bodyPr/>
          <a:lstStyle/>
          <a:p>
            <a:r>
              <a:rPr lang="ru-RU" sz="5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ru-RU" sz="5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Західно</a:t>
            </a:r>
            <a:r>
              <a:rPr lang="ru-RU" sz="5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sz="5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Украї́нська</a:t>
            </a:r>
            <a:r>
              <a:rPr lang="ru-RU" sz="5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sz="5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Наро́дна</a:t>
            </a:r>
            <a:r>
              <a:rPr lang="ru-RU" sz="5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 </a:t>
            </a:r>
            <a:br>
              <a:rPr lang="ru-RU" sz="5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ru-RU" sz="5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sz="5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      </a:t>
            </a:r>
            <a:r>
              <a:rPr lang="ru-RU" sz="5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Респу́бліка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2712" y="1872332"/>
            <a:ext cx="8139288" cy="4985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300" dirty="0" smtClean="0">
                <a:latin typeface="Comic Sans MS" panose="030F0702030302020204" pitchFamily="66" charset="0"/>
              </a:rPr>
              <a:t>   </a:t>
            </a:r>
            <a:r>
              <a:rPr lang="ru-RU" sz="2300" dirty="0" err="1" smtClean="0">
                <a:latin typeface="Comic Sans MS" panose="030F0702030302020204" pitchFamily="66" charset="0"/>
              </a:rPr>
              <a:t>Українська</a:t>
            </a:r>
            <a:r>
              <a:rPr lang="ru-RU" sz="2300" dirty="0" smtClean="0">
                <a:latin typeface="Comic Sans MS" panose="030F0702030302020204" pitchFamily="66" charset="0"/>
              </a:rPr>
              <a:t> </a:t>
            </a:r>
            <a:r>
              <a:rPr lang="ru-RU" sz="2300" dirty="0">
                <a:latin typeface="Comic Sans MS" panose="030F0702030302020204" pitchFamily="66" charset="0"/>
              </a:rPr>
              <a:t>держава, </a:t>
            </a:r>
            <a:r>
              <a:rPr lang="ru-RU" sz="2300" dirty="0" err="1">
                <a:latin typeface="Comic Sans MS" panose="030F0702030302020204" pitchFamily="66" charset="0"/>
              </a:rPr>
              <a:t>що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фактично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існувала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протягом</a:t>
            </a:r>
            <a:r>
              <a:rPr lang="ru-RU" sz="2300" dirty="0">
                <a:latin typeface="Comic Sans MS" panose="030F0702030302020204" pitchFamily="66" charset="0"/>
              </a:rPr>
              <a:t> 1918–19 </a:t>
            </a:r>
            <a:r>
              <a:rPr lang="ru-RU" sz="2300" dirty="0" err="1">
                <a:latin typeface="Comic Sans MS" panose="030F0702030302020204" pitchFamily="66" charset="0"/>
              </a:rPr>
              <a:t>рр</a:t>
            </a:r>
            <a:r>
              <a:rPr lang="ru-RU" sz="2300" dirty="0">
                <a:latin typeface="Comic Sans MS" panose="030F0702030302020204" pitchFamily="66" charset="0"/>
              </a:rPr>
              <a:t>., </a:t>
            </a:r>
            <a:r>
              <a:rPr lang="ru-RU" sz="2300" dirty="0" smtClean="0">
                <a:latin typeface="Comic Sans MS" panose="030F0702030302020204" pitchFamily="66" charset="0"/>
              </a:rPr>
              <a:t>на </a:t>
            </a:r>
            <a:r>
              <a:rPr lang="ru-RU" sz="2300" dirty="0" err="1">
                <a:latin typeface="Comic Sans MS" panose="030F0702030302020204" pitchFamily="66" charset="0"/>
              </a:rPr>
              <a:t>території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Західної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України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зі</a:t>
            </a:r>
            <a:r>
              <a:rPr lang="ru-RU" sz="2300" dirty="0">
                <a:latin typeface="Comic Sans MS" panose="030F0702030302020204" pitchFamily="66" charset="0"/>
              </a:rPr>
              <a:t> столицею у </a:t>
            </a:r>
            <a:r>
              <a:rPr lang="ru-RU" sz="2300" dirty="0" err="1">
                <a:latin typeface="Comic Sans MS" panose="030F0702030302020204" pitchFamily="66" charset="0"/>
              </a:rPr>
              <a:t>Львові</a:t>
            </a:r>
            <a:r>
              <a:rPr lang="ru-RU" sz="2300" dirty="0">
                <a:latin typeface="Comic Sans MS" panose="030F0702030302020204" pitchFamily="66" charset="0"/>
              </a:rPr>
              <a:t>. </a:t>
            </a:r>
            <a:endParaRPr lang="ru-RU" sz="23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smtClean="0">
                <a:latin typeface="Comic Sans MS" panose="030F0702030302020204" pitchFamily="66" charset="0"/>
              </a:rPr>
              <a:t>  </a:t>
            </a:r>
            <a:r>
              <a:rPr lang="ru-RU" sz="2300" dirty="0" err="1" smtClean="0">
                <a:latin typeface="Comic Sans MS" panose="030F0702030302020204" pitchFamily="66" charset="0"/>
              </a:rPr>
              <a:t>Постала</a:t>
            </a:r>
            <a:r>
              <a:rPr lang="ru-RU" sz="2300" dirty="0" smtClean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після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Першої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світової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війни</a:t>
            </a:r>
            <a:r>
              <a:rPr lang="ru-RU" sz="2300" dirty="0">
                <a:latin typeface="Comic Sans MS" panose="030F0702030302020204" pitchFamily="66" charset="0"/>
              </a:rPr>
              <a:t> в </a:t>
            </a:r>
            <a:r>
              <a:rPr lang="ru-RU" sz="2300" dirty="0" err="1">
                <a:latin typeface="Comic Sans MS" panose="030F0702030302020204" pitchFamily="66" charset="0"/>
              </a:rPr>
              <a:t>результаті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розпаду</a:t>
            </a:r>
            <a:r>
              <a:rPr lang="ru-RU" sz="2300" dirty="0">
                <a:latin typeface="Comic Sans MS" panose="030F0702030302020204" pitchFamily="66" charset="0"/>
              </a:rPr>
              <a:t> Австро-</a:t>
            </a:r>
            <a:r>
              <a:rPr lang="ru-RU" sz="2300" dirty="0" err="1">
                <a:latin typeface="Comic Sans MS" panose="030F0702030302020204" pitchFamily="66" charset="0"/>
              </a:rPr>
              <a:t>Угорщини</a:t>
            </a:r>
            <a:r>
              <a:rPr lang="ru-RU" sz="2300" dirty="0">
                <a:latin typeface="Comic Sans MS" panose="030F0702030302020204" pitchFamily="66" charset="0"/>
              </a:rPr>
              <a:t>. </a:t>
            </a:r>
            <a:r>
              <a:rPr lang="ru-RU" sz="2300" dirty="0" err="1">
                <a:latin typeface="Comic Sans MS" panose="030F0702030302020204" pitchFamily="66" charset="0"/>
              </a:rPr>
              <a:t>Проголошена</a:t>
            </a:r>
            <a:r>
              <a:rPr lang="ru-RU" sz="2300" dirty="0">
                <a:latin typeface="Comic Sans MS" panose="030F0702030302020204" pitchFamily="66" charset="0"/>
              </a:rPr>
              <a:t> 19 </a:t>
            </a:r>
            <a:r>
              <a:rPr lang="ru-RU" sz="2300" dirty="0" err="1">
                <a:latin typeface="Comic Sans MS" panose="030F0702030302020204" pitchFamily="66" charset="0"/>
              </a:rPr>
              <a:t>жовтня</a:t>
            </a:r>
            <a:r>
              <a:rPr lang="ru-RU" sz="2300" dirty="0">
                <a:latin typeface="Comic Sans MS" panose="030F0702030302020204" pitchFamily="66" charset="0"/>
              </a:rPr>
              <a:t> 1918 року. </a:t>
            </a:r>
            <a:r>
              <a:rPr lang="ru-RU" sz="2300" dirty="0" err="1">
                <a:latin typeface="Comic Sans MS" panose="030F0702030302020204" pitchFamily="66" charset="0"/>
              </a:rPr>
              <a:t>Охоплювала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територію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заселену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українцями</a:t>
            </a:r>
            <a:r>
              <a:rPr lang="ru-RU" sz="2300" dirty="0">
                <a:latin typeface="Comic Sans MS" panose="030F0702030302020204" pitchFamily="66" charset="0"/>
              </a:rPr>
              <a:t> — </a:t>
            </a:r>
            <a:r>
              <a:rPr lang="ru-RU" sz="2300" dirty="0" err="1">
                <a:latin typeface="Comic Sans MS" panose="030F0702030302020204" pitchFamily="66" charset="0"/>
              </a:rPr>
              <a:t>Галичину</a:t>
            </a:r>
            <a:r>
              <a:rPr lang="ru-RU" sz="2300" dirty="0">
                <a:latin typeface="Comic Sans MS" panose="030F0702030302020204" pitchFamily="66" charset="0"/>
              </a:rPr>
              <a:t>, </a:t>
            </a:r>
            <a:r>
              <a:rPr lang="ru-RU" sz="2300" dirty="0" err="1">
                <a:latin typeface="Comic Sans MS" panose="030F0702030302020204" pitchFamily="66" charset="0"/>
              </a:rPr>
              <a:t>Буковину</a:t>
            </a:r>
            <a:r>
              <a:rPr lang="ru-RU" sz="2300" dirty="0">
                <a:latin typeface="Comic Sans MS" panose="030F0702030302020204" pitchFamily="66" charset="0"/>
              </a:rPr>
              <a:t> й </a:t>
            </a:r>
            <a:r>
              <a:rPr lang="ru-RU" sz="2300" dirty="0" err="1">
                <a:latin typeface="Comic Sans MS" panose="030F0702030302020204" pitchFamily="66" charset="0"/>
              </a:rPr>
              <a:t>Закарпаття</a:t>
            </a:r>
            <a:r>
              <a:rPr lang="ru-RU" sz="23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ru-RU" sz="2300" dirty="0" smtClean="0">
                <a:latin typeface="Comic Sans MS" panose="030F0702030302020204" pitchFamily="66" charset="0"/>
              </a:rPr>
              <a:t>     </a:t>
            </a:r>
            <a:r>
              <a:rPr lang="ru-RU" sz="2300" dirty="0">
                <a:latin typeface="Comic Sans MS" panose="030F0702030302020204" pitchFamily="66" charset="0"/>
              </a:rPr>
              <a:t>22 </a:t>
            </a:r>
            <a:r>
              <a:rPr lang="ru-RU" sz="2300" dirty="0" err="1">
                <a:latin typeface="Comic Sans MS" panose="030F0702030302020204" pitchFamily="66" charset="0"/>
              </a:rPr>
              <a:t>січня</a:t>
            </a:r>
            <a:r>
              <a:rPr lang="ru-RU" sz="2300" dirty="0">
                <a:latin typeface="Comic Sans MS" panose="030F0702030302020204" pitchFamily="66" charset="0"/>
              </a:rPr>
              <a:t> 1919 року ЗУНР </a:t>
            </a:r>
            <a:r>
              <a:rPr lang="ru-RU" sz="2300" dirty="0" err="1">
                <a:latin typeface="Comic Sans MS" panose="030F0702030302020204" pitchFamily="66" charset="0"/>
              </a:rPr>
              <a:t>об'єдналася</a:t>
            </a:r>
            <a:r>
              <a:rPr lang="ru-RU" sz="2300" dirty="0">
                <a:latin typeface="Comic Sans MS" panose="030F0702030302020204" pitchFamily="66" charset="0"/>
              </a:rPr>
              <a:t> з </a:t>
            </a:r>
            <a:r>
              <a:rPr lang="ru-RU" sz="2300" dirty="0" err="1">
                <a:latin typeface="Comic Sans MS" panose="030F0702030302020204" pitchFamily="66" charset="0"/>
              </a:rPr>
              <a:t>Українською</a:t>
            </a:r>
            <a:r>
              <a:rPr lang="ru-RU" sz="2300" dirty="0">
                <a:latin typeface="Comic Sans MS" panose="030F0702030302020204" pitchFamily="66" charset="0"/>
              </a:rPr>
              <a:t> Народною </a:t>
            </a:r>
            <a:r>
              <a:rPr lang="ru-RU" sz="2300" dirty="0" err="1">
                <a:latin typeface="Comic Sans MS" panose="030F0702030302020204" pitchFamily="66" charset="0"/>
              </a:rPr>
              <a:t>Республікою</a:t>
            </a:r>
            <a:r>
              <a:rPr lang="ru-RU" sz="2300" dirty="0">
                <a:latin typeface="Comic Sans MS" panose="030F0702030302020204" pitchFamily="66" charset="0"/>
              </a:rPr>
              <a:t>, </a:t>
            </a:r>
            <a:r>
              <a:rPr lang="ru-RU" sz="2300" dirty="0" err="1">
                <a:latin typeface="Comic Sans MS" panose="030F0702030302020204" pitchFamily="66" charset="0"/>
              </a:rPr>
              <a:t>отримавши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назву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Західна</a:t>
            </a:r>
            <a:r>
              <a:rPr lang="ru-RU" sz="2300" dirty="0">
                <a:latin typeface="Comic Sans MS" panose="030F0702030302020204" pitchFamily="66" charset="0"/>
              </a:rPr>
              <a:t> Область </a:t>
            </a:r>
            <a:r>
              <a:rPr lang="ru-RU" sz="2300" dirty="0" err="1">
                <a:latin typeface="Comic Sans MS" panose="030F0702030302020204" pitchFamily="66" charset="0"/>
              </a:rPr>
              <a:t>Української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Народної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Республіки</a:t>
            </a:r>
            <a:r>
              <a:rPr lang="ru-RU" sz="2300" dirty="0">
                <a:latin typeface="Comic Sans MS" panose="030F0702030302020204" pitchFamily="66" charset="0"/>
              </a:rPr>
              <a:t> (ЗОУНР). </a:t>
            </a:r>
            <a:endParaRPr lang="ru-RU" sz="23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300" dirty="0" err="1" smtClean="0">
                <a:latin typeface="Comic Sans MS" panose="030F0702030302020204" pitchFamily="66" charset="0"/>
              </a:rPr>
              <a:t>Окупована</a:t>
            </a:r>
            <a:r>
              <a:rPr lang="ru-RU" sz="2300" dirty="0" smtClean="0">
                <a:latin typeface="Comic Sans MS" panose="030F0702030302020204" pitchFamily="66" charset="0"/>
              </a:rPr>
              <a:t> </a:t>
            </a:r>
            <a:r>
              <a:rPr lang="ru-RU" sz="2300" dirty="0">
                <a:latin typeface="Comic Sans MS" panose="030F0702030302020204" pitchFamily="66" charset="0"/>
              </a:rPr>
              <a:t>18 </a:t>
            </a:r>
            <a:r>
              <a:rPr lang="ru-RU" sz="2300" dirty="0" err="1">
                <a:latin typeface="Comic Sans MS" panose="030F0702030302020204" pitchFamily="66" charset="0"/>
              </a:rPr>
              <a:t>липня</a:t>
            </a:r>
            <a:r>
              <a:rPr lang="ru-RU" sz="2300" dirty="0">
                <a:latin typeface="Comic Sans MS" panose="030F0702030302020204" pitchFamily="66" charset="0"/>
              </a:rPr>
              <a:t> 1919 року в </a:t>
            </a:r>
            <a:r>
              <a:rPr lang="ru-RU" sz="2300" dirty="0" err="1">
                <a:latin typeface="Comic Sans MS" panose="030F0702030302020204" pitchFamily="66" charset="0"/>
              </a:rPr>
              <a:t>ході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українсько-польської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війни</a:t>
            </a:r>
            <a:r>
              <a:rPr lang="ru-RU" sz="2300" dirty="0">
                <a:latin typeface="Comic Sans MS" panose="030F0702030302020204" pitchFamily="66" charset="0"/>
              </a:rPr>
              <a:t>. До 15 </a:t>
            </a:r>
            <a:r>
              <a:rPr lang="ru-RU" sz="2300" dirty="0" err="1">
                <a:latin typeface="Comic Sans MS" panose="030F0702030302020204" pitchFamily="66" charset="0"/>
              </a:rPr>
              <a:t>березня</a:t>
            </a:r>
            <a:r>
              <a:rPr lang="ru-RU" sz="2300" dirty="0">
                <a:latin typeface="Comic Sans MS" panose="030F0702030302020204" pitchFamily="66" charset="0"/>
              </a:rPr>
              <a:t> 1923 року уряд ЗУНР </a:t>
            </a:r>
            <a:r>
              <a:rPr lang="ru-RU" sz="2300" dirty="0" err="1">
                <a:latin typeface="Comic Sans MS" panose="030F0702030302020204" pitchFamily="66" charset="0"/>
              </a:rPr>
              <a:t>перебував</a:t>
            </a:r>
            <a:r>
              <a:rPr lang="ru-RU" sz="2300" dirty="0">
                <a:latin typeface="Comic Sans MS" panose="030F0702030302020204" pitchFamily="66" charset="0"/>
              </a:rPr>
              <a:t> у </a:t>
            </a:r>
            <a:r>
              <a:rPr lang="ru-RU" sz="2300" dirty="0" err="1">
                <a:latin typeface="Comic Sans MS" panose="030F0702030302020204" pitchFamily="66" charset="0"/>
              </a:rPr>
              <a:t>еміграції</a:t>
            </a:r>
            <a:r>
              <a:rPr lang="ru-RU" sz="2300" dirty="0">
                <a:latin typeface="Comic Sans MS" panose="030F0702030302020204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5" y="4365166"/>
            <a:ext cx="3591798" cy="2384954"/>
          </a:xfrm>
          <a:prstGeom prst="rect">
            <a:avLst/>
          </a:prstGeom>
        </p:spPr>
      </p:pic>
      <p:pic>
        <p:nvPicPr>
          <p:cNvPr id="1030" name="Picture 6" descr="Файл:ZUNR co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2" y="1173938"/>
            <a:ext cx="2411804" cy="319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907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171" y="0"/>
            <a:ext cx="8550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00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712" y="513289"/>
            <a:ext cx="10571998" cy="970450"/>
          </a:xfrm>
        </p:spPr>
        <p:txBody>
          <a:bodyPr/>
          <a:lstStyle/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8800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8800" dirty="0" err="1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ипломатія</a:t>
            </a:r>
            <a:endParaRPr lang="ru-RU" sz="8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46865"/>
            <a:ext cx="7227065" cy="4911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    1 </a:t>
            </a:r>
            <a:r>
              <a:rPr lang="ru-RU" sz="2400" dirty="0">
                <a:latin typeface="Comic Sans MS" panose="030F0702030302020204" pitchFamily="66" charset="0"/>
              </a:rPr>
              <a:t>листопада 1918 р. </a:t>
            </a:r>
            <a:r>
              <a:rPr lang="ru-RU" sz="2400" dirty="0" err="1">
                <a:latin typeface="Comic Sans MS" panose="030F0702030302020204" pitchFamily="66" charset="0"/>
              </a:rPr>
              <a:t>УНРада</a:t>
            </a:r>
            <a:r>
              <a:rPr lang="ru-RU" sz="2400" dirty="0">
                <a:latin typeface="Comic Sans MS" panose="030F0702030302020204" pitchFamily="66" charset="0"/>
              </a:rPr>
              <a:t> ЗУНР </a:t>
            </a:r>
            <a:r>
              <a:rPr lang="ru-RU" sz="2400" dirty="0" err="1">
                <a:latin typeface="Comic Sans MS" panose="030F0702030302020204" pitchFamily="66" charset="0"/>
              </a:rPr>
              <a:t>розпочала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розсилати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телеграфні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ноти</a:t>
            </a:r>
            <a:r>
              <a:rPr lang="ru-RU" sz="2400" dirty="0">
                <a:latin typeface="Comic Sans MS" panose="030F0702030302020204" pitchFamily="66" charset="0"/>
              </a:rPr>
              <a:t> про </a:t>
            </a:r>
            <a:r>
              <a:rPr lang="ru-RU" sz="2400" dirty="0" err="1">
                <a:latin typeface="Comic Sans MS" panose="030F0702030302020204" pitchFamily="66" charset="0"/>
              </a:rPr>
              <a:t>утворення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Української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держави</a:t>
            </a:r>
            <a:r>
              <a:rPr lang="ru-RU" sz="2400" dirty="0" smtClean="0">
                <a:latin typeface="Comic Sans MS" panose="030F0702030302020204" pitchFamily="66" charset="0"/>
              </a:rPr>
              <a:t>.. 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26 </a:t>
            </a:r>
            <a:r>
              <a:rPr lang="ru-RU" sz="2400" dirty="0">
                <a:latin typeface="Comic Sans MS" panose="030F0702030302020204" pitchFamily="66" charset="0"/>
              </a:rPr>
              <a:t>листопада 1918 р. </a:t>
            </a:r>
            <a:r>
              <a:rPr lang="ru-RU" sz="2400" dirty="0" err="1">
                <a:latin typeface="Comic Sans MS" panose="030F0702030302020204" pitchFamily="66" charset="0"/>
              </a:rPr>
              <a:t>було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надіслано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дипломатичну</a:t>
            </a:r>
            <a:r>
              <a:rPr lang="ru-RU" sz="2400" dirty="0">
                <a:latin typeface="Comic Sans MS" panose="030F0702030302020204" pitchFamily="66" charset="0"/>
              </a:rPr>
              <a:t> ноту президенту США </a:t>
            </a:r>
            <a:r>
              <a:rPr lang="ru-RU" sz="2400" dirty="0" err="1">
                <a:latin typeface="Comic Sans MS" panose="030F0702030302020204" pitchFamily="66" charset="0"/>
              </a:rPr>
              <a:t>Вудро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Вілсону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endParaRPr lang="ru-RU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dirty="0" err="1">
                <a:latin typeface="Comic Sans MS" panose="030F0702030302020204" pitchFamily="66" charset="0"/>
              </a:rPr>
              <a:t>Н</a:t>
            </a:r>
            <a:r>
              <a:rPr lang="ru-RU" sz="2400" dirty="0" err="1" smtClean="0">
                <a:latin typeface="Comic Sans MS" panose="030F0702030302020204" pitchFamily="66" charset="0"/>
              </a:rPr>
              <a:t>априкінці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</a:rPr>
              <a:t>1918 р. у «</a:t>
            </a:r>
            <a:r>
              <a:rPr lang="ru-RU" sz="2400" dirty="0" err="1">
                <a:latin typeface="Comic Sans MS" panose="030F0702030302020204" pitchFamily="66" charset="0"/>
              </a:rPr>
              <a:t>Французькому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готелі</a:t>
            </a:r>
            <a:r>
              <a:rPr lang="ru-RU" sz="2400" dirty="0">
                <a:latin typeface="Comic Sans MS" panose="030F0702030302020204" pitchFamily="66" charset="0"/>
              </a:rPr>
              <a:t>» </a:t>
            </a:r>
            <a:r>
              <a:rPr lang="ru-RU" sz="2400" dirty="0" err="1">
                <a:latin typeface="Comic Sans MS" panose="030F0702030302020204" pitchFamily="66" charset="0"/>
              </a:rPr>
              <a:t>Відня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розмістилася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Українська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пресова</a:t>
            </a:r>
            <a:r>
              <a:rPr lang="ru-RU" sz="2400" dirty="0">
                <a:latin typeface="Comic Sans MS" panose="030F0702030302020204" pitchFamily="66" charset="0"/>
              </a:rPr>
              <a:t> служба, яка </a:t>
            </a:r>
            <a:r>
              <a:rPr lang="ru-RU" sz="2400" dirty="0" err="1">
                <a:latin typeface="Comic Sans MS" panose="030F0702030302020204" pitchFamily="66" charset="0"/>
              </a:rPr>
              <a:t>невдовзі</a:t>
            </a:r>
            <a:r>
              <a:rPr lang="ru-RU" sz="2400" dirty="0">
                <a:latin typeface="Comic Sans MS" panose="030F0702030302020204" pitchFamily="66" charset="0"/>
              </a:rPr>
              <a:t> стала </a:t>
            </a:r>
            <a:r>
              <a:rPr lang="ru-RU" sz="2400" dirty="0" err="1">
                <a:latin typeface="Comic Sans MS" panose="030F0702030302020204" pitchFamily="66" charset="0"/>
              </a:rPr>
              <a:t>найголовнішим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українським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інформаційно-пропагандистським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осередком</a:t>
            </a:r>
            <a:r>
              <a:rPr lang="ru-RU" sz="2400" dirty="0">
                <a:latin typeface="Comic Sans MS" panose="030F0702030302020204" pitchFamily="66" charset="0"/>
              </a:rPr>
              <a:t> у </a:t>
            </a:r>
            <a:r>
              <a:rPr lang="ru-RU" sz="2400" dirty="0" err="1" smtClean="0">
                <a:latin typeface="Comic Sans MS" panose="030F0702030302020204" pitchFamily="66" charset="0"/>
              </a:rPr>
              <a:t>Европі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static.gcoins.net/coins/huge/c132414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64" y="1604876"/>
            <a:ext cx="4964935" cy="496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07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76091" y="2147164"/>
            <a:ext cx="6472149" cy="1468800"/>
          </a:xfrm>
        </p:spPr>
        <p:txBody>
          <a:bodyPr/>
          <a:lstStyle/>
          <a:p>
            <a:r>
              <a:rPr lang="ru-RU" sz="15000" dirty="0">
                <a:latin typeface="Comic Sans MS" panose="030F0702030302020204" pitchFamily="66" charset="0"/>
              </a:rPr>
              <a:t> </a:t>
            </a:r>
            <a:r>
              <a:rPr lang="ru-RU" sz="15000" dirty="0" err="1">
                <a:latin typeface="Comic Sans MS" panose="030F0702030302020204" pitchFamily="66" charset="0"/>
              </a:rPr>
              <a:t>Устрій</a:t>
            </a:r>
            <a:endParaRPr lang="ru-RU" sz="15000" dirty="0">
              <a:latin typeface="Comic Sans MS" panose="030F0702030302020204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85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71180"/>
            <a:ext cx="12041436" cy="1101687"/>
          </a:xfrm>
        </p:spPr>
        <p:txBody>
          <a:bodyPr/>
          <a:lstStyle/>
          <a:p>
            <a:r>
              <a:rPr lang="ru-RU" sz="5400" dirty="0" err="1" smtClean="0">
                <a:latin typeface="Comic Sans MS" panose="030F0702030302020204" pitchFamily="66" charset="0"/>
              </a:rPr>
              <a:t>Адміністративно-територіальний</a:t>
            </a:r>
            <a:r>
              <a:rPr lang="ru-RU" sz="5400" dirty="0" smtClean="0">
                <a:latin typeface="Comic Sans MS" panose="030F0702030302020204" pitchFamily="66" charset="0"/>
              </a:rPr>
              <a:t> </a:t>
            </a:r>
            <a:br>
              <a:rPr lang="ru-RU" sz="5400" dirty="0" smtClean="0">
                <a:latin typeface="Comic Sans MS" panose="030F0702030302020204" pitchFamily="66" charset="0"/>
              </a:rPr>
            </a:br>
            <a:r>
              <a:rPr lang="ru-RU" sz="5400" dirty="0">
                <a:latin typeface="Comic Sans MS" panose="030F0702030302020204" pitchFamily="66" charset="0"/>
              </a:rPr>
              <a:t> </a:t>
            </a:r>
            <a:r>
              <a:rPr lang="ru-RU" sz="5400" dirty="0" smtClean="0">
                <a:latin typeface="Comic Sans MS" panose="030F0702030302020204" pitchFamily="66" charset="0"/>
              </a:rPr>
              <a:t>               </a:t>
            </a:r>
            <a:r>
              <a:rPr lang="ru-RU" sz="5400" dirty="0" err="1" smtClean="0">
                <a:latin typeface="Comic Sans MS" panose="030F0702030302020204" pitchFamily="66" charset="0"/>
              </a:rPr>
              <a:t>устрій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1667" y="1872867"/>
            <a:ext cx="8490333" cy="4985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  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Після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анексії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Закарпаття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Буковини</a:t>
            </a:r>
            <a:r>
              <a:rPr lang="ru-RU" sz="2400" dirty="0">
                <a:latin typeface="Comic Sans MS" panose="030F0702030302020204" pitchFamily="66" charset="0"/>
              </a:rPr>
              <a:t> до складу ЗУНР входили 40 </a:t>
            </a:r>
            <a:r>
              <a:rPr lang="ru-RU" sz="2400" dirty="0" err="1">
                <a:latin typeface="Comic Sans MS" panose="030F0702030302020204" pitchFamily="66" charset="0"/>
              </a:rPr>
              <a:t>повітів</a:t>
            </a:r>
            <a:r>
              <a:rPr lang="ru-RU" sz="2400" dirty="0" smtClean="0">
                <a:latin typeface="Comic Sans MS" panose="030F0702030302020204" pitchFamily="66" charset="0"/>
              </a:rPr>
              <a:t>,</a:t>
            </a:r>
            <a:r>
              <a:rPr lang="ru-RU" sz="2400" dirty="0">
                <a:latin typeface="Comic Sans MS" panose="030F0702030302020204" pitchFamily="66" charset="0"/>
              </a:rPr>
              <a:t> </a:t>
            </a:r>
            <a:r>
              <a:rPr lang="ru-RU" sz="2400" dirty="0" err="1">
                <a:latin typeface="Comic Sans MS" panose="030F0702030302020204" pitchFamily="66" charset="0"/>
              </a:rPr>
              <a:t>очолюваних</a:t>
            </a:r>
            <a:r>
              <a:rPr lang="ru-RU" sz="2400" dirty="0">
                <a:latin typeface="Comic Sans MS" panose="030F0702030302020204" pitchFamily="66" charset="0"/>
              </a:rPr>
              <a:t> </a:t>
            </a:r>
            <a:r>
              <a:rPr lang="ru-RU" sz="2400" b="1" u="sng" dirty="0" err="1">
                <a:latin typeface="Comic Sans MS" panose="030F0702030302020204" pitchFamily="66" charset="0"/>
              </a:rPr>
              <a:t>державними</a:t>
            </a:r>
            <a:r>
              <a:rPr lang="ru-RU" sz="2400" b="1" u="sng" dirty="0">
                <a:latin typeface="Comic Sans MS" panose="030F0702030302020204" pitchFamily="66" charset="0"/>
              </a:rPr>
              <a:t> </a:t>
            </a:r>
            <a:r>
              <a:rPr lang="ru-RU" sz="2400" b="1" u="sng" dirty="0" err="1">
                <a:latin typeface="Comic Sans MS" panose="030F0702030302020204" pitchFamily="66" charset="0"/>
              </a:rPr>
              <a:t>повітовими</a:t>
            </a:r>
            <a:r>
              <a:rPr lang="ru-RU" sz="2400" b="1" u="sng" dirty="0">
                <a:latin typeface="Comic Sans MS" panose="030F0702030302020204" pitchFamily="66" charset="0"/>
              </a:rPr>
              <a:t> </a:t>
            </a:r>
            <a:r>
              <a:rPr lang="ru-RU" sz="2400" b="1" u="sng" dirty="0" err="1" smtClean="0">
                <a:latin typeface="Comic Sans MS" panose="030F0702030302020204" pitchFamily="66" charset="0"/>
              </a:rPr>
              <a:t>комісарами</a:t>
            </a:r>
            <a:r>
              <a:rPr lang="ru-RU" sz="2400" dirty="0" smtClean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   </a:t>
            </a:r>
            <a:r>
              <a:rPr lang="ru-RU" sz="2400" dirty="0" err="1" smtClean="0">
                <a:latin typeface="Comic Sans MS" panose="030F0702030302020204" pitchFamily="66" charset="0"/>
              </a:rPr>
              <a:t>Дорадчим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</a:rPr>
              <a:t>органом при </a:t>
            </a:r>
            <a:r>
              <a:rPr lang="ru-RU" sz="2400" dirty="0" err="1">
                <a:latin typeface="Comic Sans MS" panose="030F0702030302020204" pitchFamily="66" charset="0"/>
              </a:rPr>
              <a:t>державних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повітових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комісарах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були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повітові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Українські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Національні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Ради.</a:t>
            </a:r>
            <a:endParaRPr lang="ru-RU" sz="2400" u="sng" baseline="30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   </a:t>
            </a:r>
            <a:r>
              <a:rPr lang="ru-RU" sz="2400" dirty="0" err="1" smtClean="0">
                <a:latin typeface="Comic Sans MS" panose="030F0702030302020204" pitchFamily="66" charset="0"/>
              </a:rPr>
              <a:t>Державні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повітові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комісари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керували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фактично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всіма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цивільними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організаціями</a:t>
            </a:r>
            <a:r>
              <a:rPr lang="ru-RU" sz="2400" dirty="0">
                <a:latin typeface="Comic Sans MS" panose="030F0702030302020204" pitchFamily="66" charset="0"/>
              </a:rPr>
              <a:t> і справами </a:t>
            </a:r>
            <a:r>
              <a:rPr lang="ru-RU" sz="2400" dirty="0" err="1">
                <a:latin typeface="Comic Sans MS" panose="030F0702030302020204" pitchFamily="66" charset="0"/>
              </a:rPr>
              <a:t>повіту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окрім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війська</a:t>
            </a:r>
            <a:r>
              <a:rPr lang="ru-RU" sz="2400" dirty="0">
                <a:latin typeface="Comic Sans MS" panose="030F0702030302020204" pitchFamily="66" charset="0"/>
              </a:rPr>
              <a:t>, суду, </a:t>
            </a:r>
            <a:r>
              <a:rPr lang="ru-RU" sz="2400" dirty="0" err="1">
                <a:latin typeface="Comic Sans MS" panose="030F0702030302020204" pitchFamily="66" charset="0"/>
              </a:rPr>
              <a:t>залізниць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 smtClean="0">
                <a:latin typeface="Comic Sans MS" panose="030F0702030302020204" pitchFamily="66" charset="0"/>
              </a:rPr>
              <a:t>пошти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   </a:t>
            </a:r>
            <a:r>
              <a:rPr lang="ru-RU" sz="2400" dirty="0" err="1">
                <a:latin typeface="Comic Sans MS" panose="030F0702030302020204" pitchFamily="66" charset="0"/>
              </a:rPr>
              <a:t>Державний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секретаріат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розробив</a:t>
            </a:r>
            <a:r>
              <a:rPr lang="ru-RU" sz="2400" dirty="0">
                <a:latin typeface="Comic Sans MS" panose="030F0702030302020204" pitchFamily="66" charset="0"/>
              </a:rPr>
              <a:t> «Закон про </a:t>
            </a:r>
            <a:r>
              <a:rPr lang="ru-RU" sz="2400" dirty="0" err="1">
                <a:latin typeface="Comic Sans MS" panose="030F0702030302020204" pitchFamily="66" charset="0"/>
              </a:rPr>
              <a:t>повітові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трудові</a:t>
            </a:r>
            <a:r>
              <a:rPr lang="ru-RU" sz="2400" dirty="0">
                <a:latin typeface="Comic Sans MS" panose="030F0702030302020204" pitchFamily="66" charset="0"/>
              </a:rPr>
              <a:t> ради», за </a:t>
            </a:r>
            <a:r>
              <a:rPr lang="ru-RU" sz="2400" dirty="0" err="1">
                <a:latin typeface="Comic Sans MS" panose="030F0702030302020204" pitchFamily="66" charset="0"/>
              </a:rPr>
              <a:t>яким</a:t>
            </a:r>
            <a:r>
              <a:rPr lang="ru-RU" sz="2400" dirty="0">
                <a:latin typeface="Comic Sans MS" panose="030F0702030302020204" pitchFamily="66" charset="0"/>
              </a:rPr>
              <a:t> нова </a:t>
            </a:r>
            <a:r>
              <a:rPr lang="ru-RU" sz="2400" dirty="0" err="1">
                <a:latin typeface="Comic Sans MS" panose="030F0702030302020204" pitchFamily="66" charset="0"/>
              </a:rPr>
              <a:t>адміністрація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повітів</a:t>
            </a:r>
            <a:r>
              <a:rPr lang="ru-RU" sz="2400" dirty="0">
                <a:latin typeface="Comic Sans MS" panose="030F0702030302020204" pitchFamily="66" charset="0"/>
              </a:rPr>
              <a:t> обиралась </a:t>
            </a:r>
            <a:r>
              <a:rPr lang="ru-RU" sz="2400" dirty="0" err="1">
                <a:latin typeface="Comic Sans MS" panose="030F0702030302020204" pitchFamily="66" charset="0"/>
              </a:rPr>
              <a:t>загальним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голосуванням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комісари</a:t>
            </a:r>
            <a:r>
              <a:rPr lang="ru-RU" sz="2400" dirty="0">
                <a:latin typeface="Comic Sans MS" panose="030F0702030302020204" pitchFamily="66" charset="0"/>
              </a:rPr>
              <a:t> ставали </a:t>
            </a:r>
            <a:r>
              <a:rPr lang="ru-RU" sz="2400" dirty="0" err="1">
                <a:latin typeface="Comic Sans MS" panose="030F0702030302020204" pitchFamily="66" charset="0"/>
              </a:rPr>
              <a:t>їй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підконтрольними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85" y="2126254"/>
            <a:ext cx="3459297" cy="345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75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27698"/>
            <a:ext cx="12107537" cy="1756185"/>
          </a:xfrm>
        </p:spPr>
        <p:txBody>
          <a:bodyPr/>
          <a:lstStyle/>
          <a:p>
            <a:r>
              <a:rPr lang="ru-RU" sz="6000" dirty="0" smtClean="0">
                <a:latin typeface="Comic Sans MS" panose="030F0702030302020204" pitchFamily="66" charset="0"/>
              </a:rPr>
              <a:t> </a:t>
            </a:r>
            <a:r>
              <a:rPr lang="ru-RU" sz="6000" dirty="0" err="1" smtClean="0">
                <a:latin typeface="Comic Sans MS" panose="030F0702030302020204" pitchFamily="66" charset="0"/>
              </a:rPr>
              <a:t>Військово-адміністративний</a:t>
            </a:r>
            <a:r>
              <a:rPr lang="ru-RU" sz="6000" dirty="0" smtClean="0">
                <a:latin typeface="Comic Sans MS" panose="030F0702030302020204" pitchFamily="66" charset="0"/>
              </a:rPr>
              <a:t> </a:t>
            </a:r>
            <a:br>
              <a:rPr lang="ru-RU" sz="6000" dirty="0" smtClean="0">
                <a:latin typeface="Comic Sans MS" panose="030F0702030302020204" pitchFamily="66" charset="0"/>
              </a:rPr>
            </a:br>
            <a:r>
              <a:rPr lang="ru-RU" sz="6000" dirty="0">
                <a:latin typeface="Comic Sans MS" panose="030F0702030302020204" pitchFamily="66" charset="0"/>
              </a:rPr>
              <a:t> </a:t>
            </a:r>
            <a:r>
              <a:rPr lang="ru-RU" sz="6000" dirty="0" smtClean="0">
                <a:latin typeface="Comic Sans MS" panose="030F0702030302020204" pitchFamily="66" charset="0"/>
              </a:rPr>
              <a:t>           </a:t>
            </a:r>
            <a:r>
              <a:rPr lang="ru-RU" sz="6000" dirty="0" err="1" smtClean="0">
                <a:latin typeface="Comic Sans MS" panose="030F0702030302020204" pitchFamily="66" charset="0"/>
              </a:rPr>
              <a:t>устрій</a:t>
            </a:r>
            <a:endParaRPr lang="ru-RU" sz="60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891781"/>
            <a:ext cx="5185873" cy="2757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Comic Sans MS" panose="030F0702030302020204" pitchFamily="66" charset="0"/>
              </a:rPr>
              <a:t>   </a:t>
            </a:r>
            <a:r>
              <a:rPr lang="ru-RU" sz="2800" dirty="0" err="1" smtClean="0">
                <a:latin typeface="Comic Sans MS" panose="030F0702030302020204" pitchFamily="66" charset="0"/>
              </a:rPr>
              <a:t>Територія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країни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була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поділена</a:t>
            </a:r>
            <a:r>
              <a:rPr lang="ru-RU" sz="2800" dirty="0">
                <a:latin typeface="Comic Sans MS" panose="030F0702030302020204" pitchFamily="66" charset="0"/>
              </a:rPr>
              <a:t> на 3 </a:t>
            </a:r>
            <a:r>
              <a:rPr lang="ru-RU" sz="2800" dirty="0" err="1">
                <a:latin typeface="Comic Sans MS" panose="030F0702030302020204" pitchFamily="66" charset="0"/>
              </a:rPr>
              <a:t>військові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області</a:t>
            </a:r>
            <a:r>
              <a:rPr lang="ru-RU" sz="2800" dirty="0">
                <a:latin typeface="Comic Sans MS" panose="030F0702030302020204" pitchFamily="66" charset="0"/>
              </a:rPr>
              <a:t> з центрами у </a:t>
            </a:r>
            <a:r>
              <a:rPr lang="ru-RU" sz="2800" dirty="0" err="1">
                <a:latin typeface="Comic Sans MS" panose="030F0702030302020204" pitchFamily="66" charset="0"/>
              </a:rPr>
              <a:t>містах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endParaRPr lang="ru-RU" sz="28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err="1" smtClean="0">
                <a:latin typeface="Comic Sans MS" panose="030F0702030302020204" pitchFamily="66" charset="0"/>
              </a:rPr>
              <a:t>Львові</a:t>
            </a:r>
            <a:r>
              <a:rPr lang="ru-RU" sz="2800" b="1" dirty="0">
                <a:latin typeface="Comic Sans MS" panose="030F0702030302020204" pitchFamily="66" charset="0"/>
              </a:rPr>
              <a:t>, </a:t>
            </a:r>
            <a:r>
              <a:rPr lang="ru-RU" sz="2800" b="1" dirty="0" err="1">
                <a:latin typeface="Comic Sans MS" panose="030F0702030302020204" pitchFamily="66" charset="0"/>
              </a:rPr>
              <a:t>Станіславові</a:t>
            </a:r>
            <a:r>
              <a:rPr lang="ru-RU" sz="2800" b="1" dirty="0">
                <a:latin typeface="Comic Sans MS" panose="030F0702030302020204" pitchFamily="66" charset="0"/>
              </a:rPr>
              <a:t>, </a:t>
            </a:r>
            <a:r>
              <a:rPr lang="ru-RU" sz="2800" b="1" dirty="0" err="1">
                <a:latin typeface="Comic Sans MS" panose="030F0702030302020204" pitchFamily="66" charset="0"/>
              </a:rPr>
              <a:t>Тернополі</a:t>
            </a:r>
            <a:r>
              <a:rPr lang="ru-RU" sz="2800" b="1" dirty="0">
                <a:latin typeface="Comic Sans MS" panose="030F0702030302020204" pitchFamily="66" charset="0"/>
              </a:rPr>
              <a:t>. 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3200" b="1" i="1" dirty="0"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5873" y="3734718"/>
            <a:ext cx="7006127" cy="3123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Comic Sans MS" panose="030F0702030302020204" pitchFamily="66" charset="0"/>
              </a:rPr>
              <a:t>Вони </a:t>
            </a:r>
            <a:r>
              <a:rPr lang="ru-RU" sz="2800" dirty="0" err="1">
                <a:latin typeface="Comic Sans MS" panose="030F0702030302020204" pitchFamily="66" charset="0"/>
              </a:rPr>
              <a:t>поділялись</a:t>
            </a:r>
            <a:r>
              <a:rPr lang="ru-RU" sz="2800" dirty="0">
                <a:latin typeface="Comic Sans MS" panose="030F0702030302020204" pitchFamily="66" charset="0"/>
              </a:rPr>
              <a:t> на 12 </a:t>
            </a:r>
            <a:r>
              <a:rPr lang="ru-RU" sz="2800" dirty="0" err="1">
                <a:latin typeface="Comic Sans MS" panose="030F0702030302020204" pitchFamily="66" charset="0"/>
              </a:rPr>
              <a:t>військових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округів</a:t>
            </a:r>
            <a:r>
              <a:rPr lang="ru-RU" sz="2800" dirty="0">
                <a:latin typeface="Comic Sans MS" panose="030F0702030302020204" pitchFamily="66" charset="0"/>
              </a:rPr>
              <a:t> з центрами у </a:t>
            </a:r>
            <a:r>
              <a:rPr lang="ru-RU" sz="2800" dirty="0" err="1">
                <a:latin typeface="Comic Sans MS" panose="030F0702030302020204" pitchFamily="66" charset="0"/>
              </a:rPr>
              <a:t>містах</a:t>
            </a:r>
            <a:r>
              <a:rPr lang="ru-RU" sz="2800" dirty="0">
                <a:latin typeface="Comic Sans MS" panose="030F0702030302020204" pitchFamily="66" charset="0"/>
              </a:rPr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i="1" dirty="0">
                <a:latin typeface="Comic Sans MS" panose="030F0702030302020204" pitchFamily="66" charset="0"/>
              </a:rPr>
              <a:t> </a:t>
            </a:r>
            <a:r>
              <a:rPr lang="ru-RU" sz="2800" b="1" i="1" dirty="0" err="1">
                <a:latin typeface="Comic Sans MS" panose="030F0702030302020204" pitchFamily="66" charset="0"/>
              </a:rPr>
              <a:t>Львові</a:t>
            </a:r>
            <a:r>
              <a:rPr lang="ru-RU" sz="2800" b="1" i="1" dirty="0">
                <a:latin typeface="Comic Sans MS" panose="030F0702030302020204" pitchFamily="66" charset="0"/>
              </a:rPr>
              <a:t>, </a:t>
            </a:r>
            <a:r>
              <a:rPr lang="ru-RU" sz="2800" b="1" i="1" dirty="0" err="1">
                <a:latin typeface="Comic Sans MS" panose="030F0702030302020204" pitchFamily="66" charset="0"/>
              </a:rPr>
              <a:t>Перемишлі</a:t>
            </a:r>
            <a:r>
              <a:rPr lang="ru-RU" sz="2800" b="1" i="1" dirty="0">
                <a:latin typeface="Comic Sans MS" panose="030F0702030302020204" pitchFamily="66" charset="0"/>
              </a:rPr>
              <a:t>, </a:t>
            </a:r>
            <a:r>
              <a:rPr lang="ru-RU" sz="2800" b="1" i="1" dirty="0" err="1">
                <a:latin typeface="Comic Sans MS" panose="030F0702030302020204" pitchFamily="66" charset="0"/>
              </a:rPr>
              <a:t>Раві-Руській</a:t>
            </a:r>
            <a:r>
              <a:rPr lang="ru-RU" sz="2800" b="1" i="1" dirty="0">
                <a:latin typeface="Comic Sans MS" panose="030F0702030302020204" pitchFamily="66" charset="0"/>
              </a:rPr>
              <a:t>, </a:t>
            </a:r>
            <a:r>
              <a:rPr lang="ru-RU" sz="2800" b="1" i="1" dirty="0" err="1">
                <a:latin typeface="Comic Sans MS" panose="030F0702030302020204" pitchFamily="66" charset="0"/>
              </a:rPr>
              <a:t>Самборі</a:t>
            </a:r>
            <a:r>
              <a:rPr lang="ru-RU" sz="2800" b="1" i="1" dirty="0">
                <a:latin typeface="Comic Sans MS" panose="030F0702030302020204" pitchFamily="66" charset="0"/>
              </a:rPr>
              <a:t>, </a:t>
            </a:r>
            <a:r>
              <a:rPr lang="ru-RU" sz="2800" b="1" i="1" dirty="0" err="1">
                <a:latin typeface="Comic Sans MS" panose="030F0702030302020204" pitchFamily="66" charset="0"/>
              </a:rPr>
              <a:t>Станіславові</a:t>
            </a:r>
            <a:r>
              <a:rPr lang="ru-RU" sz="2800" b="1" i="1" dirty="0">
                <a:latin typeface="Comic Sans MS" panose="030F0702030302020204" pitchFamily="66" charset="0"/>
              </a:rPr>
              <a:t>, </a:t>
            </a:r>
            <a:r>
              <a:rPr lang="ru-RU" sz="2800" b="1" i="1" dirty="0" err="1">
                <a:latin typeface="Comic Sans MS" panose="030F0702030302020204" pitchFamily="66" charset="0"/>
              </a:rPr>
              <a:t>Стрию</a:t>
            </a:r>
            <a:r>
              <a:rPr lang="ru-RU" sz="2800" b="1" i="1" dirty="0">
                <a:latin typeface="Comic Sans MS" panose="030F0702030302020204" pitchFamily="66" charset="0"/>
              </a:rPr>
              <a:t>, </a:t>
            </a:r>
            <a:r>
              <a:rPr lang="ru-RU" sz="2800" b="1" i="1" dirty="0" err="1">
                <a:latin typeface="Comic Sans MS" panose="030F0702030302020204" pitchFamily="66" charset="0"/>
              </a:rPr>
              <a:t>Коломиї</a:t>
            </a:r>
            <a:r>
              <a:rPr lang="ru-RU" sz="2800" b="1" i="1" dirty="0">
                <a:latin typeface="Comic Sans MS" panose="030F0702030302020204" pitchFamily="66" charset="0"/>
              </a:rPr>
              <a:t>, </a:t>
            </a:r>
            <a:r>
              <a:rPr lang="ru-RU" sz="2800" b="1" i="1" dirty="0" err="1">
                <a:latin typeface="Comic Sans MS" panose="030F0702030302020204" pitchFamily="66" charset="0"/>
              </a:rPr>
              <a:t>Чернівцях</a:t>
            </a:r>
            <a:r>
              <a:rPr lang="ru-RU" sz="2800" b="1" i="1" dirty="0">
                <a:latin typeface="Comic Sans MS" panose="030F0702030302020204" pitchFamily="66" charset="0"/>
              </a:rPr>
              <a:t>, </a:t>
            </a:r>
            <a:r>
              <a:rPr lang="ru-RU" sz="2800" b="1" i="1" dirty="0" err="1">
                <a:latin typeface="Comic Sans MS" panose="030F0702030302020204" pitchFamily="66" charset="0"/>
              </a:rPr>
              <a:t>Тернополі</a:t>
            </a:r>
            <a:r>
              <a:rPr lang="ru-RU" sz="2800" b="1" i="1" dirty="0">
                <a:latin typeface="Comic Sans MS" panose="030F0702030302020204" pitchFamily="66" charset="0"/>
              </a:rPr>
              <a:t>, </a:t>
            </a:r>
            <a:r>
              <a:rPr lang="ru-RU" sz="2800" b="1" i="1" dirty="0" err="1">
                <a:latin typeface="Comic Sans MS" panose="030F0702030302020204" pitchFamily="66" charset="0"/>
              </a:rPr>
              <a:t>Золочеві</a:t>
            </a:r>
            <a:r>
              <a:rPr lang="ru-RU" sz="2800" b="1" i="1" dirty="0">
                <a:latin typeface="Comic Sans MS" panose="030F0702030302020204" pitchFamily="66" charset="0"/>
              </a:rPr>
              <a:t>, </a:t>
            </a:r>
            <a:r>
              <a:rPr lang="ru-RU" sz="2800" b="1" i="1" dirty="0" err="1">
                <a:latin typeface="Comic Sans MS" panose="030F0702030302020204" pitchFamily="66" charset="0"/>
              </a:rPr>
              <a:t>Чорткові</a:t>
            </a:r>
            <a:r>
              <a:rPr lang="ru-RU" sz="2800" b="1" i="1" dirty="0">
                <a:latin typeface="Comic Sans MS" panose="030F0702030302020204" pitchFamily="66" charset="0"/>
              </a:rPr>
              <a:t>, Бережанах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25" y="4180669"/>
            <a:ext cx="3335744" cy="2508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454" y="1365862"/>
            <a:ext cx="3368292" cy="25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0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2371" y="678543"/>
            <a:ext cx="10571998" cy="970450"/>
          </a:xfrm>
        </p:spPr>
        <p:txBody>
          <a:bodyPr/>
          <a:lstStyle/>
          <a:p>
            <a:r>
              <a:rPr lang="ru-RU" sz="6600" dirty="0" err="1">
                <a:latin typeface="Comic Sans MS" panose="030F0702030302020204" pitchFamily="66" charset="0"/>
              </a:rPr>
              <a:t>Громадський</a:t>
            </a:r>
            <a:r>
              <a:rPr lang="ru-RU" sz="6600" dirty="0">
                <a:latin typeface="Comic Sans MS" panose="030F0702030302020204" pitchFamily="66" charset="0"/>
              </a:rPr>
              <a:t> порядок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4420" y="8713830"/>
            <a:ext cx="6350126" cy="20739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  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913523" y="2379643"/>
            <a:ext cx="7278478" cy="44783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   </a:t>
            </a:r>
            <a:r>
              <a:rPr lang="ru-RU" sz="2000" dirty="0" err="1" smtClean="0">
                <a:latin typeface="Comic Sans MS" panose="030F0702030302020204" pitchFamily="66" charset="0"/>
              </a:rPr>
              <a:t>Забезпечувався</a:t>
            </a: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000" dirty="0">
                <a:latin typeface="Comic Sans MS" panose="030F0702030302020204" pitchFamily="66" charset="0"/>
              </a:rPr>
              <a:t>державною </a:t>
            </a:r>
            <a:r>
              <a:rPr lang="ru-RU" sz="2000" dirty="0" err="1">
                <a:latin typeface="Comic Sans MS" panose="030F0702030302020204" pitchFamily="66" charset="0"/>
              </a:rPr>
              <a:t>жандармерією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ru-RU" sz="2000" dirty="0" smtClean="0">
                <a:latin typeface="Comic Sans MS" panose="030F0702030302020204" pitchFamily="66" charset="0"/>
              </a:rPr>
              <a:t>   Команду </a:t>
            </a:r>
            <a:r>
              <a:rPr lang="ru-RU" sz="2000" dirty="0" err="1">
                <a:latin typeface="Comic Sans MS" panose="030F0702030302020204" pitchFamily="66" charset="0"/>
              </a:rPr>
              <a:t>державної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жандармерії</a:t>
            </a:r>
            <a:r>
              <a:rPr lang="ru-RU" sz="2000" dirty="0">
                <a:latin typeface="Comic Sans MS" panose="030F0702030302020204" pitchFamily="66" charset="0"/>
              </a:rPr>
              <a:t> з </a:t>
            </a:r>
            <a:r>
              <a:rPr lang="ru-RU" sz="2000" dirty="0" err="1">
                <a:latin typeface="Comic Sans MS" panose="030F0702030302020204" pitchFamily="66" charset="0"/>
              </a:rPr>
              <a:t>осідком</a:t>
            </a:r>
            <a:r>
              <a:rPr lang="ru-RU" sz="2000" dirty="0">
                <a:latin typeface="Comic Sans MS" panose="030F0702030302020204" pitchFamily="66" charset="0"/>
              </a:rPr>
              <a:t> у </a:t>
            </a:r>
            <a:r>
              <a:rPr lang="ru-RU" sz="2000" dirty="0" err="1">
                <a:latin typeface="Comic Sans MS" panose="030F0702030302020204" pitchFamily="66" charset="0"/>
              </a:rPr>
              <a:t>Львові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було</a:t>
            </a:r>
            <a:r>
              <a:rPr lang="ru-RU" sz="2000" dirty="0">
                <a:latin typeface="Comic Sans MS" panose="030F0702030302020204" pitchFamily="66" charset="0"/>
              </a:rPr>
              <a:t> сформовано у </a:t>
            </a:r>
            <a:r>
              <a:rPr lang="ru-RU" sz="2000" dirty="0" err="1">
                <a:latin typeface="Comic Sans MS" panose="030F0702030302020204" pitchFamily="66" charset="0"/>
              </a:rPr>
              <a:t>листопаді</a:t>
            </a:r>
            <a:r>
              <a:rPr lang="ru-RU" sz="2000" dirty="0">
                <a:latin typeface="Comic Sans MS" panose="030F0702030302020204" pitchFamily="66" charset="0"/>
              </a:rPr>
              <a:t> 1918 року. перший комендант — Лев </a:t>
            </a:r>
            <a:r>
              <a:rPr lang="ru-RU" sz="2000" dirty="0" err="1">
                <a:latin typeface="Comic Sans MS" panose="030F0702030302020204" pitchFamily="66" charset="0"/>
              </a:rPr>
              <a:t>Індишевський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ru-RU" sz="2000" dirty="0" smtClean="0">
                <a:latin typeface="Comic Sans MS" panose="030F0702030302020204" pitchFamily="66" charset="0"/>
              </a:rPr>
              <a:t>   У </a:t>
            </a:r>
            <a:r>
              <a:rPr lang="ru-RU" sz="2000" dirty="0">
                <a:latin typeface="Comic Sans MS" panose="030F0702030302020204" pitchFamily="66" charset="0"/>
              </a:rPr>
              <a:t>лютому 1919 р. </a:t>
            </a:r>
            <a:r>
              <a:rPr lang="ru-RU" sz="2000" dirty="0" err="1">
                <a:latin typeface="Comic Sans MS" panose="030F0702030302020204" pitchFamily="66" charset="0"/>
              </a:rPr>
              <a:t>його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змінив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підполковник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Олександр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Красицький</a:t>
            </a:r>
            <a:r>
              <a:rPr lang="ru-RU" sz="20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smtClean="0">
                <a:latin typeface="Comic Sans MS" panose="030F0702030302020204" pitchFamily="66" charset="0"/>
              </a:rPr>
              <a:t>  Команда </a:t>
            </a:r>
            <a:r>
              <a:rPr lang="ru-RU" sz="2000" dirty="0">
                <a:latin typeface="Comic Sans MS" panose="030F0702030302020204" pitchFamily="66" charset="0"/>
              </a:rPr>
              <a:t>(</a:t>
            </a:r>
            <a:r>
              <a:rPr lang="ru-RU" sz="2000" dirty="0" err="1">
                <a:latin typeface="Comic Sans MS" panose="030F0702030302020204" pitchFamily="66" charset="0"/>
              </a:rPr>
              <a:t>згодом</a:t>
            </a:r>
            <a:r>
              <a:rPr lang="ru-RU" sz="2000" dirty="0">
                <a:latin typeface="Comic Sans MS" panose="030F0702030302020204" pitchFamily="66" charset="0"/>
              </a:rPr>
              <a:t> — корпус) </a:t>
            </a:r>
            <a:r>
              <a:rPr lang="ru-RU" sz="2000" dirty="0" err="1">
                <a:latin typeface="Comic Sans MS" panose="030F0702030302020204" pitchFamily="66" charset="0"/>
              </a:rPr>
              <a:t>жандармерії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підпорядковувалась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безпосередньо</a:t>
            </a:r>
            <a:r>
              <a:rPr lang="ru-RU" sz="2000" dirty="0">
                <a:latin typeface="Comic Sans MS" panose="030F0702030302020204" pitchFamily="66" charset="0"/>
              </a:rPr>
              <a:t> Державному </a:t>
            </a:r>
            <a:r>
              <a:rPr lang="ru-RU" sz="2000" dirty="0" err="1">
                <a:latin typeface="Comic Sans MS" panose="030F0702030302020204" pitchFamily="66" charset="0"/>
              </a:rPr>
              <a:t>Секретаріяту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військових</a:t>
            </a:r>
            <a:r>
              <a:rPr lang="ru-RU" sz="2000" dirty="0">
                <a:latin typeface="Comic Sans MS" panose="030F0702030302020204" pitchFamily="66" charset="0"/>
              </a:rPr>
              <a:t> справ. </a:t>
            </a:r>
            <a:endParaRPr lang="ru-RU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smtClean="0">
                <a:latin typeface="Comic Sans MS" panose="030F0702030302020204" pitchFamily="66" charset="0"/>
              </a:rPr>
              <a:t>  </a:t>
            </a:r>
            <a:r>
              <a:rPr lang="ru-RU" sz="2000" dirty="0" err="1" smtClean="0">
                <a:latin typeface="Comic Sans MS" panose="030F0702030302020204" pitchFamily="66" charset="0"/>
              </a:rPr>
              <a:t>Поряд</a:t>
            </a: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000" dirty="0">
                <a:latin typeface="Comic Sans MS" panose="030F0702030302020204" pitchFamily="66" charset="0"/>
              </a:rPr>
              <a:t>з </a:t>
            </a:r>
            <a:r>
              <a:rPr lang="ru-RU" sz="2000" dirty="0" err="1">
                <a:latin typeface="Comic Sans MS" panose="030F0702030302020204" pitchFamily="66" charset="0"/>
              </a:rPr>
              <a:t>українцями</a:t>
            </a:r>
            <a:r>
              <a:rPr lang="ru-RU" sz="2000" dirty="0">
                <a:latin typeface="Comic Sans MS" panose="030F0702030302020204" pitchFamily="66" charset="0"/>
              </a:rPr>
              <a:t> служили поляки, </a:t>
            </a:r>
            <a:r>
              <a:rPr lang="ru-RU" sz="2000" dirty="0" err="1">
                <a:latin typeface="Comic Sans MS" panose="030F0702030302020204" pitchFamily="66" charset="0"/>
              </a:rPr>
              <a:t>німці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  <a:r>
              <a:rPr lang="ru-RU" sz="2000" dirty="0" err="1">
                <a:latin typeface="Comic Sans MS" panose="030F0702030302020204" pitchFamily="66" charset="0"/>
              </a:rPr>
              <a:t>Територія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країни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була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поділена</a:t>
            </a:r>
            <a:r>
              <a:rPr lang="ru-RU" sz="2000" dirty="0">
                <a:latin typeface="Comic Sans MS" panose="030F0702030302020204" pitchFamily="66" charset="0"/>
              </a:rPr>
              <a:t> на 23 </a:t>
            </a:r>
            <a:r>
              <a:rPr lang="ru-RU" sz="2000" dirty="0" err="1">
                <a:latin typeface="Comic Sans MS" panose="030F0702030302020204" pitchFamily="66" charset="0"/>
              </a:rPr>
              <a:t>відділи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жандармерії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ru-RU" sz="2000" dirty="0">
                <a:latin typeface="Comic Sans MS" panose="030F0702030302020204" pitchFamily="66" charset="0"/>
              </a:rPr>
              <a:t>   В </a:t>
            </a:r>
            <a:r>
              <a:rPr lang="ru-RU" sz="2000" dirty="0" err="1">
                <a:latin typeface="Comic Sans MS" panose="030F0702030302020204" pitchFamily="66" charset="0"/>
              </a:rPr>
              <a:t>Львові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Гусятині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Щирці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Чорткові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Станіславі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Тернополі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діяли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відділи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жидівської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міліції</a:t>
            </a:r>
            <a:r>
              <a:rPr lang="ru-RU" sz="20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3074" name="Picture 2" descr="http://ua-coins.com.ua/assets/images/vidr_ukr_derzh/ZUN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4" y="1887905"/>
            <a:ext cx="2677099" cy="49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090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000" y="2951396"/>
            <a:ext cx="7254347" cy="1468800"/>
          </a:xfrm>
        </p:spPr>
        <p:txBody>
          <a:bodyPr/>
          <a:lstStyle/>
          <a:p>
            <a:r>
              <a:rPr lang="ru-RU" sz="9600" dirty="0">
                <a:latin typeface="Comic Sans MS" panose="030F0702030302020204" pitchFamily="66" charset="0"/>
              </a:rPr>
              <a:t> </a:t>
            </a:r>
            <a:r>
              <a:rPr lang="ru-RU" sz="15000" dirty="0">
                <a:latin typeface="Comic Sans MS" panose="030F0702030302020204" pitchFamily="66" charset="0"/>
              </a:rPr>
              <a:t>Влада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28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Допускает цитирование</Template>
  <TotalTime>62</TotalTime>
  <Words>648</Words>
  <Application>Microsoft Office PowerPoint</Application>
  <PresentationFormat>Широкоэкранный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Century Gothic</vt:lpstr>
      <vt:lpstr>Comic Sans MS</vt:lpstr>
      <vt:lpstr>Times New Roman</vt:lpstr>
      <vt:lpstr>Wingdings</vt:lpstr>
      <vt:lpstr>Wingdings 2</vt:lpstr>
      <vt:lpstr>Цитаты</vt:lpstr>
      <vt:lpstr>Презентація        на тему           ”ЗУНР”</vt:lpstr>
      <vt:lpstr>  Західно Украї́нська Наро́дна               Респу́бліка</vt:lpstr>
      <vt:lpstr>Презентация PowerPoint</vt:lpstr>
      <vt:lpstr>      Дипломатія</vt:lpstr>
      <vt:lpstr> Устрій</vt:lpstr>
      <vt:lpstr>Адміністративно-територіальний                  устрій</vt:lpstr>
      <vt:lpstr> Військово-адміністративний              устрій</vt:lpstr>
      <vt:lpstr>Громадський порядок</vt:lpstr>
      <vt:lpstr> Влада</vt:lpstr>
      <vt:lpstr>Судова влада </vt:lpstr>
      <vt:lpstr>      Населення </vt:lpstr>
      <vt:lpstr>                               Освіта </vt:lpstr>
      <vt:lpstr>Презентация PowerPoint</vt:lpstr>
      <vt:lpstr>Дякую за     увагу!!!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      на тему           ”ЗУНР”</dc:title>
  <dc:creator>Эллина Шевченко</dc:creator>
  <cp:lastModifiedBy>Эллина Шевченко</cp:lastModifiedBy>
  <cp:revision>6</cp:revision>
  <dcterms:created xsi:type="dcterms:W3CDTF">2014-03-18T15:32:20Z</dcterms:created>
  <dcterms:modified xsi:type="dcterms:W3CDTF">2014-03-18T16:34:23Z</dcterms:modified>
</cp:coreProperties>
</file>