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5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istpravda.com.ua/short/2012/01/10/68311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tpravda.com.ua/research/2010/11/9/3656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908720"/>
            <a:ext cx="6917051" cy="2257287"/>
          </a:xfrm>
        </p:spPr>
        <p:txBody>
          <a:bodyPr/>
          <a:lstStyle/>
          <a:p>
            <a:r>
              <a:rPr lang="ru-RU" b="1" dirty="0" err="1">
                <a:effectLst/>
              </a:rPr>
              <a:t>В'ячеслав</a:t>
            </a: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r>
              <a:rPr lang="uk-UA" b="1" dirty="0" smtClean="0">
                <a:effectLst/>
              </a:rPr>
              <a:t>Чорновіл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1042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8" y="188275"/>
            <a:ext cx="8604448" cy="5607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31840" y="6061938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На </a:t>
            </a:r>
            <a:r>
              <a:rPr lang="ru-RU" b="1" i="1" dirty="0" err="1"/>
              <a:t>засланні</a:t>
            </a:r>
            <a:r>
              <a:rPr lang="ru-RU" b="1" i="1" dirty="0"/>
              <a:t> в </a:t>
            </a:r>
            <a:r>
              <a:rPr lang="ru-RU" b="1" i="1" dirty="0" err="1"/>
              <a:t>Якутії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137944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5356449"/>
            <a:ext cx="8856984" cy="1501551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Від</a:t>
            </a:r>
            <a:r>
              <a:rPr lang="ru-RU" dirty="0"/>
              <a:t> моменту </a:t>
            </a:r>
            <a:r>
              <a:rPr lang="ru-RU" dirty="0" err="1"/>
              <a:t>створення</a:t>
            </a:r>
            <a:r>
              <a:rPr lang="ru-RU" dirty="0"/>
              <a:t> Народного </a:t>
            </a:r>
            <a:r>
              <a:rPr lang="ru-RU" dirty="0" err="1"/>
              <a:t>руху</a:t>
            </a:r>
            <a:r>
              <a:rPr lang="ru-RU" dirty="0"/>
              <a:t> (</a:t>
            </a:r>
            <a:r>
              <a:rPr lang="ru-RU" dirty="0" err="1"/>
              <a:t>вересень</a:t>
            </a:r>
            <a:r>
              <a:rPr lang="ru-RU" dirty="0"/>
              <a:t> 1989 року) -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активний</a:t>
            </a:r>
            <a:r>
              <a:rPr lang="ru-RU" dirty="0"/>
              <a:t> член, з 1992-го - </a:t>
            </a:r>
            <a:r>
              <a:rPr lang="ru-RU" dirty="0" err="1"/>
              <a:t>співголова</a:t>
            </a:r>
            <a:r>
              <a:rPr lang="ru-RU" dirty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березні</a:t>
            </a:r>
            <a:r>
              <a:rPr lang="ru-RU" dirty="0"/>
              <a:t> 1990-го </a:t>
            </a:r>
            <a:r>
              <a:rPr lang="ru-RU" dirty="0" err="1"/>
              <a:t>обраний</a:t>
            </a:r>
            <a:r>
              <a:rPr lang="ru-RU" dirty="0"/>
              <a:t> депутатом </a:t>
            </a:r>
            <a:r>
              <a:rPr lang="ru-RU" dirty="0" err="1"/>
              <a:t>Львівської</a:t>
            </a:r>
            <a:r>
              <a:rPr lang="ru-RU" dirty="0"/>
              <a:t> </a:t>
            </a:r>
            <a:r>
              <a:rPr lang="ru-RU" dirty="0" err="1"/>
              <a:t>обласної</a:t>
            </a:r>
            <a:r>
              <a:rPr lang="ru-RU" dirty="0"/>
              <a:t> ради, з </a:t>
            </a:r>
            <a:r>
              <a:rPr lang="ru-RU" dirty="0" err="1"/>
              <a:t>квітня</a:t>
            </a:r>
            <a:r>
              <a:rPr lang="ru-RU" dirty="0"/>
              <a:t> 1990-го до </a:t>
            </a:r>
            <a:r>
              <a:rPr lang="ru-RU" dirty="0" err="1"/>
              <a:t>квітня</a:t>
            </a:r>
            <a:r>
              <a:rPr lang="ru-RU" dirty="0"/>
              <a:t> 1992-го - голова </a:t>
            </a:r>
            <a:r>
              <a:rPr lang="ru-RU" dirty="0" err="1" smtClean="0"/>
              <a:t>облради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79"/>
            <a:ext cx="7272808" cy="52727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7704" y="4797152"/>
            <a:ext cx="4492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b="1" i="1" dirty="0" err="1">
                <a:solidFill>
                  <a:schemeClr val="bg1"/>
                </a:solidFill>
              </a:rPr>
              <a:t>Гетьман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Українського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Козацтва</a:t>
            </a:r>
            <a:r>
              <a:rPr lang="ru-RU" b="1" i="1" dirty="0">
                <a:solidFill>
                  <a:schemeClr val="bg1"/>
                </a:solidFill>
              </a:rPr>
              <a:t>, 1990-ті</a:t>
            </a:r>
          </a:p>
        </p:txBody>
      </p:sp>
    </p:spTree>
    <p:extLst>
      <p:ext uri="{BB962C8B-B14F-4D97-AF65-F5344CB8AC3E}">
        <p14:creationId xmlns:p14="http://schemas.microsoft.com/office/powerpoint/2010/main" val="2481282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462" y="5207527"/>
            <a:ext cx="9228741" cy="1628800"/>
          </a:xfrm>
        </p:spPr>
        <p:txBody>
          <a:bodyPr>
            <a:normAutofit/>
          </a:bodyPr>
          <a:lstStyle/>
          <a:p>
            <a:r>
              <a:rPr lang="ru-RU" dirty="0" err="1"/>
              <a:t>Восени</a:t>
            </a:r>
            <a:r>
              <a:rPr lang="ru-RU" dirty="0"/>
              <a:t> 1991 року </a:t>
            </a:r>
            <a:r>
              <a:rPr lang="ru-RU" dirty="0" err="1"/>
              <a:t>В'ячеслав</a:t>
            </a:r>
            <a:r>
              <a:rPr lang="ru-RU" dirty="0"/>
              <a:t> </a:t>
            </a:r>
            <a:r>
              <a:rPr lang="ru-RU" dirty="0" err="1"/>
              <a:t>Чорновіл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кандидатом у </a:t>
            </a:r>
            <a:r>
              <a:rPr lang="ru-RU" dirty="0" err="1"/>
              <a:t>президенти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(2 </a:t>
            </a:r>
            <a:r>
              <a:rPr lang="ru-RU" dirty="0" err="1"/>
              <a:t>місце</a:t>
            </a:r>
            <a:r>
              <a:rPr lang="ru-RU" dirty="0"/>
              <a:t>, 7 420 727 </a:t>
            </a:r>
            <a:r>
              <a:rPr lang="ru-RU" dirty="0" err="1"/>
              <a:t>голосів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23,27%).</a:t>
            </a:r>
          </a:p>
          <a:p>
            <a:r>
              <a:rPr lang="ru-RU" dirty="0"/>
              <a:t>За словами </a:t>
            </a:r>
            <a:r>
              <a:rPr lang="ru-RU" dirty="0" err="1"/>
              <a:t>Атени</a:t>
            </a:r>
            <a:r>
              <a:rPr lang="ru-RU" dirty="0"/>
              <a:t> Пашко, так </a:t>
            </a:r>
            <a:r>
              <a:rPr lang="ru-RU" dirty="0" err="1"/>
              <a:t>відреагував</a:t>
            </a:r>
            <a:r>
              <a:rPr lang="ru-RU" dirty="0"/>
              <a:t> на </a:t>
            </a:r>
            <a:r>
              <a:rPr lang="ru-RU" u="sng" dirty="0" err="1">
                <a:hlinkClick r:id="rId2"/>
              </a:rPr>
              <a:t>свій</a:t>
            </a:r>
            <a:r>
              <a:rPr lang="ru-RU" u="sng" dirty="0">
                <a:hlinkClick r:id="rId2"/>
              </a:rPr>
              <a:t> </a:t>
            </a:r>
            <a:r>
              <a:rPr lang="ru-RU" u="sng" dirty="0" err="1">
                <a:hlinkClick r:id="rId2"/>
              </a:rPr>
              <a:t>програш</a:t>
            </a:r>
            <a:r>
              <a:rPr lang="ru-RU" u="sng" dirty="0">
                <a:hlinkClick r:id="rId2"/>
              </a:rPr>
              <a:t> Кравчуку</a:t>
            </a:r>
            <a:r>
              <a:rPr lang="ru-RU" dirty="0"/>
              <a:t>: "</a:t>
            </a:r>
            <a:r>
              <a:rPr lang="ru-RU" dirty="0" err="1"/>
              <a:t>Програв</a:t>
            </a:r>
            <a:r>
              <a:rPr lang="ru-RU" dirty="0"/>
              <a:t> не я. </a:t>
            </a:r>
            <a:r>
              <a:rPr lang="ru-RU" dirty="0" err="1"/>
              <a:t>Програла</a:t>
            </a:r>
            <a:r>
              <a:rPr lang="ru-RU" dirty="0"/>
              <a:t> </a:t>
            </a:r>
            <a:r>
              <a:rPr lang="ru-RU" dirty="0" err="1"/>
              <a:t>Україна</a:t>
            </a:r>
            <a:r>
              <a:rPr lang="ru-RU" dirty="0"/>
              <a:t>".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284"/>
            <a:ext cx="6552728" cy="49646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1840" y="4787309"/>
            <a:ext cx="2196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З </a:t>
            </a:r>
            <a:r>
              <a:rPr lang="ru-RU" b="1" i="1" dirty="0" err="1"/>
              <a:t>Марґарет</a:t>
            </a:r>
            <a:r>
              <a:rPr lang="ru-RU" b="1" i="1" dirty="0"/>
              <a:t> </a:t>
            </a:r>
            <a:r>
              <a:rPr lang="ru-RU" b="1" i="1" dirty="0" err="1"/>
              <a:t>Тетчер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885902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5067420"/>
            <a:ext cx="8928992" cy="176105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З 1990 року - </a:t>
            </a:r>
            <a:r>
              <a:rPr lang="ru-RU" dirty="0" err="1"/>
              <a:t>народний</a:t>
            </a:r>
            <a:r>
              <a:rPr lang="ru-RU" dirty="0"/>
              <a:t> </a:t>
            </a:r>
            <a:r>
              <a:rPr lang="ru-RU" dirty="0" smtClean="0"/>
              <a:t>депутат.</a:t>
            </a:r>
          </a:p>
          <a:p>
            <a:r>
              <a:rPr lang="ru-RU" dirty="0" err="1" smtClean="0"/>
              <a:t>Керівник</a:t>
            </a:r>
            <a:r>
              <a:rPr lang="ru-RU" dirty="0" smtClean="0"/>
              <a:t> </a:t>
            </a:r>
            <a:r>
              <a:rPr lang="ru-RU" dirty="0" err="1"/>
              <a:t>депутатської</a:t>
            </a:r>
            <a:r>
              <a:rPr lang="ru-RU" dirty="0"/>
              <a:t> </a:t>
            </a:r>
            <a:r>
              <a:rPr lang="ru-RU" dirty="0" err="1"/>
              <a:t>фракції</a:t>
            </a:r>
            <a:r>
              <a:rPr lang="ru-RU" dirty="0"/>
              <a:t> Народного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У </a:t>
            </a:r>
            <a:r>
              <a:rPr lang="ru-RU" dirty="0" err="1"/>
              <a:t>січні</a:t>
            </a:r>
            <a:r>
              <a:rPr lang="ru-RU" dirty="0"/>
              <a:t> 1999 року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рухівців</a:t>
            </a:r>
            <a:r>
              <a:rPr lang="ru-RU" dirty="0"/>
              <a:t>-"</a:t>
            </a:r>
            <a:r>
              <a:rPr lang="ru-RU" dirty="0" err="1"/>
              <a:t>прагматиків</a:t>
            </a:r>
            <a:r>
              <a:rPr lang="ru-RU" dirty="0"/>
              <a:t>" на </a:t>
            </a:r>
            <a:r>
              <a:rPr lang="ru-RU" dirty="0" err="1"/>
              <a:t>чолі</a:t>
            </a:r>
            <a:r>
              <a:rPr lang="ru-RU" dirty="0"/>
              <a:t> з </a:t>
            </a:r>
            <a:r>
              <a:rPr lang="ru-RU" dirty="0" err="1"/>
              <a:t>Юрієм</a:t>
            </a:r>
            <a:r>
              <a:rPr lang="ru-RU" dirty="0"/>
              <a:t> </a:t>
            </a:r>
            <a:r>
              <a:rPr lang="ru-RU" dirty="0" err="1"/>
              <a:t>Костенком</a:t>
            </a:r>
            <a:r>
              <a:rPr lang="ru-RU" dirty="0"/>
              <a:t> </a:t>
            </a:r>
            <a:r>
              <a:rPr lang="ru-RU" dirty="0" err="1"/>
              <a:t>організувала</a:t>
            </a:r>
            <a:r>
              <a:rPr lang="ru-RU" dirty="0"/>
              <a:t> </a:t>
            </a:r>
            <a:r>
              <a:rPr lang="ru-RU" dirty="0" err="1"/>
              <a:t>розкол</a:t>
            </a:r>
            <a:r>
              <a:rPr lang="ru-RU" dirty="0"/>
              <a:t> у </a:t>
            </a:r>
            <a:r>
              <a:rPr lang="ru-RU" dirty="0" err="1"/>
              <a:t>партії</a:t>
            </a:r>
            <a:r>
              <a:rPr lang="ru-RU" dirty="0"/>
              <a:t>, створивши </a:t>
            </a:r>
            <a:r>
              <a:rPr lang="ru-RU" dirty="0" err="1"/>
              <a:t>альтернативний</a:t>
            </a:r>
            <a:r>
              <a:rPr lang="ru-RU" dirty="0"/>
              <a:t> Рух (зараз </a:t>
            </a:r>
            <a:r>
              <a:rPr lang="ru-RU" dirty="0" err="1"/>
              <a:t>Українська</a:t>
            </a:r>
            <a:r>
              <a:rPr lang="ru-RU" dirty="0"/>
              <a:t> народна </a:t>
            </a:r>
            <a:r>
              <a:rPr lang="ru-RU" dirty="0" err="1"/>
              <a:t>партія</a:t>
            </a:r>
            <a:r>
              <a:rPr lang="ru-RU" dirty="0"/>
              <a:t>).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32" y="116632"/>
            <a:ext cx="7476047" cy="4794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87215" y="4155486"/>
            <a:ext cx="51945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З </a:t>
            </a:r>
            <a:r>
              <a:rPr lang="ru-RU" b="1" i="1" dirty="0" err="1">
                <a:solidFill>
                  <a:schemeClr val="bg1"/>
                </a:solidFill>
              </a:rPr>
              <a:t>друзями-дисидентами</a:t>
            </a:r>
            <a:r>
              <a:rPr lang="ru-RU" b="1" i="1" dirty="0">
                <a:solidFill>
                  <a:schemeClr val="bg1"/>
                </a:solidFill>
              </a:rPr>
              <a:t> - Ларисою </a:t>
            </a:r>
            <a:r>
              <a:rPr lang="ru-RU" b="1" i="1" dirty="0" err="1">
                <a:solidFill>
                  <a:schemeClr val="bg1"/>
                </a:solidFill>
              </a:rPr>
              <a:t>Богораз</a:t>
            </a:r>
            <a:r>
              <a:rPr lang="ru-RU" b="1" i="1" dirty="0">
                <a:solidFill>
                  <a:schemeClr val="bg1"/>
                </a:solidFill>
              </a:rPr>
              <a:t>, Мустафою </a:t>
            </a:r>
            <a:r>
              <a:rPr lang="ru-RU" b="1" i="1" dirty="0" err="1">
                <a:solidFill>
                  <a:schemeClr val="bg1"/>
                </a:solidFill>
              </a:rPr>
              <a:t>Джемілєвим</a:t>
            </a:r>
            <a:r>
              <a:rPr lang="ru-RU" b="1" i="1" dirty="0">
                <a:solidFill>
                  <a:schemeClr val="bg1"/>
                </a:solidFill>
              </a:rPr>
              <a:t>, Вацлавом </a:t>
            </a:r>
            <a:r>
              <a:rPr lang="ru-RU" b="1" i="1" dirty="0" err="1">
                <a:solidFill>
                  <a:schemeClr val="bg1"/>
                </a:solidFill>
              </a:rPr>
              <a:t>Гавелом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124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-25717"/>
            <a:ext cx="9036496" cy="2158574"/>
          </a:xfrm>
        </p:spPr>
        <p:txBody>
          <a:bodyPr/>
          <a:lstStyle/>
          <a:p>
            <a:r>
              <a:rPr lang="ru-RU" dirty="0"/>
              <a:t>25 </a:t>
            </a:r>
            <a:r>
              <a:rPr lang="ru-RU" dirty="0" err="1"/>
              <a:t>березня</a:t>
            </a:r>
            <a:r>
              <a:rPr lang="ru-RU" dirty="0"/>
              <a:t> 1999 року </a:t>
            </a:r>
            <a:r>
              <a:rPr lang="ru-RU" dirty="0" err="1"/>
              <a:t>Чорновіл</a:t>
            </a:r>
            <a:r>
              <a:rPr lang="ru-RU" dirty="0"/>
              <a:t> </a:t>
            </a:r>
            <a:r>
              <a:rPr lang="ru-RU" dirty="0" err="1"/>
              <a:t>загинув</a:t>
            </a:r>
            <a:r>
              <a:rPr lang="ru-RU" dirty="0"/>
              <a:t> у </a:t>
            </a:r>
            <a:r>
              <a:rPr lang="ru-RU" dirty="0" err="1"/>
              <a:t>автокатастрофі</a:t>
            </a:r>
            <a:r>
              <a:rPr lang="ru-RU" dirty="0"/>
              <a:t>, коли </a:t>
            </a:r>
            <a:r>
              <a:rPr lang="ru-RU" dirty="0" err="1"/>
              <a:t>повертався</a:t>
            </a:r>
            <a:r>
              <a:rPr lang="ru-RU" dirty="0"/>
              <a:t> з </a:t>
            </a:r>
            <a:r>
              <a:rPr lang="ru-RU" dirty="0" err="1"/>
              <a:t>поїздки</a:t>
            </a:r>
            <a:r>
              <a:rPr lang="ru-RU" dirty="0"/>
              <a:t> у </a:t>
            </a:r>
            <a:r>
              <a:rPr lang="ru-RU" dirty="0" err="1"/>
              <a:t>Кіровоградську</a:t>
            </a:r>
            <a:r>
              <a:rPr lang="ru-RU" dirty="0"/>
              <a:t> </a:t>
            </a:r>
            <a:r>
              <a:rPr lang="ru-RU" dirty="0" err="1"/>
              <a:t>філію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.</a:t>
            </a:r>
          </a:p>
          <a:p>
            <a:r>
              <a:rPr lang="ru-RU" dirty="0" err="1"/>
              <a:t>Під</a:t>
            </a:r>
            <a:r>
              <a:rPr lang="ru-RU" dirty="0"/>
              <a:t> Борисполем </a:t>
            </a:r>
            <a:r>
              <a:rPr lang="ru-RU" dirty="0" err="1"/>
              <a:t>автомобіль</a:t>
            </a:r>
            <a:r>
              <a:rPr lang="ru-RU" dirty="0"/>
              <a:t> </a:t>
            </a:r>
            <a:r>
              <a:rPr lang="ru-RU" dirty="0" err="1"/>
              <a:t>політика</a:t>
            </a:r>
            <a:r>
              <a:rPr lang="ru-RU" dirty="0"/>
              <a:t> </a:t>
            </a:r>
            <a:r>
              <a:rPr lang="ru-RU" dirty="0" err="1"/>
              <a:t>врізався</a:t>
            </a:r>
            <a:r>
              <a:rPr lang="ru-RU" dirty="0"/>
              <a:t> у </a:t>
            </a:r>
            <a:r>
              <a:rPr lang="ru-RU" dirty="0" err="1"/>
              <a:t>навантажений</a:t>
            </a:r>
            <a:r>
              <a:rPr lang="ru-RU" dirty="0"/>
              <a:t> зерном "КамАЗ"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причепом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здійснював</a:t>
            </a:r>
            <a:r>
              <a:rPr lang="ru-RU" dirty="0"/>
              <a:t> </a:t>
            </a:r>
            <a:r>
              <a:rPr lang="ru-RU" dirty="0" err="1"/>
              <a:t>розворот</a:t>
            </a:r>
            <a:r>
              <a:rPr lang="ru-RU" dirty="0"/>
              <a:t> </a:t>
            </a:r>
            <a:r>
              <a:rPr lang="ru-RU" dirty="0" err="1"/>
              <a:t>посеред</a:t>
            </a:r>
            <a:r>
              <a:rPr lang="ru-RU" dirty="0"/>
              <a:t> </a:t>
            </a:r>
            <a:r>
              <a:rPr lang="ru-RU" dirty="0" err="1"/>
              <a:t>траси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4" y="2060847"/>
            <a:ext cx="9123606" cy="392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6165304"/>
            <a:ext cx="2542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 Той </a:t>
            </a:r>
            <a:r>
              <a:rPr lang="ru-RU" b="1" i="1" dirty="0" err="1"/>
              <a:t>самий</a:t>
            </a:r>
            <a:r>
              <a:rPr lang="ru-RU" b="1" i="1" dirty="0"/>
              <a:t> "КамАЗ"...</a:t>
            </a:r>
          </a:p>
        </p:txBody>
      </p:sp>
    </p:spTree>
    <p:extLst>
      <p:ext uri="{BB962C8B-B14F-4D97-AF65-F5344CB8AC3E}">
        <p14:creationId xmlns:p14="http://schemas.microsoft.com/office/powerpoint/2010/main" val="24219305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14" y="116632"/>
            <a:ext cx="7560840" cy="5683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42675" y="5799863"/>
            <a:ext cx="2602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/>
              <a:t>Прощання</a:t>
            </a:r>
            <a:r>
              <a:rPr lang="ru-RU" b="1" i="1" dirty="0"/>
              <a:t> з </a:t>
            </a:r>
            <a:r>
              <a:rPr lang="ru-RU" b="1" i="1" dirty="0" err="1"/>
              <a:t>політиком</a:t>
            </a:r>
            <a:endParaRPr lang="ru-RU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1914" y="6358428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Похорони </a:t>
            </a:r>
            <a:r>
              <a:rPr lang="ru-RU" dirty="0" err="1"/>
              <a:t>В'ячеслава</a:t>
            </a:r>
            <a:r>
              <a:rPr lang="ru-RU" dirty="0"/>
              <a:t> </a:t>
            </a:r>
            <a:r>
              <a:rPr lang="ru-RU" dirty="0" err="1"/>
              <a:t>Чорновола</a:t>
            </a:r>
            <a:r>
              <a:rPr lang="ru-RU" dirty="0"/>
              <a:t> у </a:t>
            </a:r>
            <a:r>
              <a:rPr lang="ru-RU" dirty="0" err="1"/>
              <a:t>Києві</a:t>
            </a:r>
            <a:r>
              <a:rPr lang="ru-RU" dirty="0"/>
              <a:t> </a:t>
            </a:r>
            <a:r>
              <a:rPr lang="ru-RU" dirty="0" err="1"/>
              <a:t>зібрали</a:t>
            </a:r>
            <a:r>
              <a:rPr lang="ru-RU" dirty="0"/>
              <a:t> 200 </a:t>
            </a:r>
            <a:r>
              <a:rPr lang="ru-RU" dirty="0" err="1"/>
              <a:t>тисяч</a:t>
            </a:r>
            <a:r>
              <a:rPr lang="ru-RU" dirty="0"/>
              <a:t> людей</a:t>
            </a:r>
          </a:p>
        </p:txBody>
      </p:sp>
    </p:spTree>
    <p:extLst>
      <p:ext uri="{BB962C8B-B14F-4D97-AF65-F5344CB8AC3E}">
        <p14:creationId xmlns:p14="http://schemas.microsoft.com/office/powerpoint/2010/main" val="1468390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7321996" cy="51131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94048" y="5542831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Поле </a:t>
            </a:r>
            <a:r>
              <a:rPr lang="ru-RU" b="1" i="1" dirty="0" err="1"/>
              <a:t>Чорновола</a:t>
            </a:r>
            <a:r>
              <a:rPr lang="ru-RU" b="1" i="1" dirty="0"/>
              <a:t>: </a:t>
            </a:r>
            <a:r>
              <a:rPr lang="ru-RU" b="1" i="1" dirty="0" err="1"/>
              <a:t>син</a:t>
            </a:r>
            <a:r>
              <a:rPr lang="ru-RU" b="1" i="1" dirty="0"/>
              <a:t> Тарас, </a:t>
            </a:r>
            <a:r>
              <a:rPr lang="ru-RU" b="1" i="1" dirty="0" err="1"/>
              <a:t>Віктор</a:t>
            </a:r>
            <a:r>
              <a:rPr lang="ru-RU" b="1" i="1" dirty="0"/>
              <a:t> </a:t>
            </a:r>
            <a:r>
              <a:rPr lang="ru-RU" b="1" i="1" dirty="0" err="1"/>
              <a:t>Пинзеник</a:t>
            </a:r>
            <a:r>
              <a:rPr lang="ru-RU" b="1" i="1" dirty="0"/>
              <a:t>, </a:t>
            </a:r>
            <a:r>
              <a:rPr lang="ru-RU" b="1" i="1" dirty="0" err="1"/>
              <a:t>Володимир</a:t>
            </a:r>
            <a:r>
              <a:rPr lang="ru-RU" b="1" i="1" dirty="0"/>
              <a:t> </a:t>
            </a:r>
            <a:r>
              <a:rPr lang="ru-RU" b="1" i="1" dirty="0" err="1"/>
              <a:t>Стретович</a:t>
            </a:r>
            <a:r>
              <a:rPr lang="ru-RU" b="1" i="1" dirty="0"/>
              <a:t>, </a:t>
            </a:r>
            <a:r>
              <a:rPr lang="ru-RU" b="1" i="1" dirty="0" err="1"/>
              <a:t>Микола</a:t>
            </a:r>
            <a:r>
              <a:rPr lang="ru-RU" b="1" i="1" dirty="0"/>
              <a:t> </a:t>
            </a:r>
            <a:r>
              <a:rPr lang="ru-RU" b="1" i="1" dirty="0" err="1"/>
              <a:t>Кульчинський</a:t>
            </a:r>
            <a:r>
              <a:rPr lang="ru-RU" b="1" i="1" dirty="0"/>
              <a:t> </a:t>
            </a:r>
            <a:r>
              <a:rPr lang="ru-RU" b="1" i="1" dirty="0" err="1"/>
              <a:t>збирають</a:t>
            </a:r>
            <a:r>
              <a:rPr lang="ru-RU" b="1" i="1" dirty="0"/>
              <a:t> </a:t>
            </a:r>
            <a:r>
              <a:rPr lang="ru-RU" b="1" i="1" dirty="0" err="1"/>
              <a:t>пшеницю</a:t>
            </a:r>
            <a:r>
              <a:rPr lang="ru-RU" b="1" i="1" dirty="0"/>
              <a:t>, яка </a:t>
            </a:r>
            <a:r>
              <a:rPr lang="ru-RU" b="1" i="1" dirty="0" err="1"/>
              <a:t>була</a:t>
            </a:r>
            <a:r>
              <a:rPr lang="ru-RU" b="1" i="1" dirty="0"/>
              <a:t> </a:t>
            </a:r>
            <a:r>
              <a:rPr lang="ru-RU" b="1" i="1" dirty="0" err="1"/>
              <a:t>посаджена</a:t>
            </a:r>
            <a:r>
              <a:rPr lang="ru-RU" b="1" i="1" dirty="0"/>
              <a:t> з зерен, </a:t>
            </a:r>
            <a:r>
              <a:rPr lang="ru-RU" b="1" i="1" dirty="0" err="1"/>
              <a:t>що</a:t>
            </a:r>
            <a:r>
              <a:rPr lang="ru-RU" b="1" i="1" dirty="0"/>
              <a:t> </a:t>
            </a:r>
            <a:r>
              <a:rPr lang="ru-RU" b="1" i="1" dirty="0" err="1"/>
              <a:t>були</a:t>
            </a:r>
            <a:r>
              <a:rPr lang="ru-RU" b="1" i="1" dirty="0"/>
              <a:t> в </a:t>
            </a:r>
            <a:r>
              <a:rPr lang="ru-RU" b="1" i="1" dirty="0" err="1"/>
              <a:t>кузові</a:t>
            </a:r>
            <a:r>
              <a:rPr lang="ru-RU" b="1" i="1" dirty="0"/>
              <a:t> "КАМАЗа". </a:t>
            </a:r>
            <a:r>
              <a:rPr lang="ru-RU" b="1" i="1" dirty="0" err="1"/>
              <a:t>Відтак</a:t>
            </a:r>
            <a:r>
              <a:rPr lang="ru-RU" b="1" i="1" dirty="0"/>
              <a:t> </a:t>
            </a:r>
            <a:r>
              <a:rPr lang="ru-RU" b="1" i="1" dirty="0" err="1"/>
              <a:t>її</a:t>
            </a:r>
            <a:r>
              <a:rPr lang="ru-RU" b="1" i="1" dirty="0"/>
              <a:t> роздали по </a:t>
            </a:r>
            <a:r>
              <a:rPr lang="ru-RU" b="1" i="1" dirty="0" err="1"/>
              <a:t>всіх</a:t>
            </a:r>
            <a:r>
              <a:rPr lang="ru-RU" b="1" i="1" dirty="0"/>
              <a:t> областях</a:t>
            </a:r>
          </a:p>
        </p:txBody>
      </p:sp>
    </p:spTree>
    <p:extLst>
      <p:ext uri="{BB962C8B-B14F-4D97-AF65-F5344CB8AC3E}">
        <p14:creationId xmlns:p14="http://schemas.microsoft.com/office/powerpoint/2010/main" val="2682772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9664" y="0"/>
            <a:ext cx="3024336" cy="6480719"/>
          </a:xfrm>
        </p:spPr>
        <p:txBody>
          <a:bodyPr>
            <a:normAutofit/>
          </a:bodyPr>
          <a:lstStyle/>
          <a:p>
            <a:r>
              <a:rPr lang="ru-RU" dirty="0"/>
              <a:t>У </a:t>
            </a:r>
            <a:r>
              <a:rPr lang="ru-RU" dirty="0" err="1"/>
              <a:t>березні</a:t>
            </a:r>
            <a:r>
              <a:rPr lang="ru-RU" dirty="0"/>
              <a:t> 2011 року Генпрокуратура передала справу про </a:t>
            </a:r>
            <a:r>
              <a:rPr lang="ru-RU" dirty="0" err="1"/>
              <a:t>загибель</a:t>
            </a:r>
            <a:r>
              <a:rPr lang="ru-RU" dirty="0"/>
              <a:t> </a:t>
            </a:r>
            <a:r>
              <a:rPr lang="ru-RU" dirty="0" err="1"/>
              <a:t>Чорновола</a:t>
            </a:r>
            <a:r>
              <a:rPr lang="ru-RU" dirty="0"/>
              <a:t> </a:t>
            </a:r>
            <a:r>
              <a:rPr lang="ru-RU" dirty="0" err="1"/>
              <a:t>міліції</a:t>
            </a:r>
            <a:r>
              <a:rPr lang="ru-RU" dirty="0"/>
              <a:t> - на </a:t>
            </a:r>
            <a:r>
              <a:rPr lang="ru-RU" dirty="0" err="1"/>
              <a:t>додаткове</a:t>
            </a:r>
            <a:r>
              <a:rPr lang="ru-RU" dirty="0"/>
              <a:t> </a:t>
            </a:r>
            <a:r>
              <a:rPr lang="ru-RU" dirty="0" err="1"/>
              <a:t>розслідування</a:t>
            </a:r>
            <a:r>
              <a:rPr lang="ru-RU" dirty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червні</a:t>
            </a:r>
            <a:r>
              <a:rPr lang="ru-RU" dirty="0"/>
              <a:t> 2011 року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здійснено</a:t>
            </a:r>
            <a:r>
              <a:rPr lang="ru-RU" dirty="0"/>
              <a:t> </a:t>
            </a:r>
            <a:r>
              <a:rPr lang="ru-RU" dirty="0" err="1"/>
              <a:t>ексгумацію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загиблого</a:t>
            </a:r>
            <a:r>
              <a:rPr lang="ru-RU" dirty="0"/>
              <a:t>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9" y="71690"/>
            <a:ext cx="5616624" cy="6240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/>
              <a:t>Могила </a:t>
            </a:r>
            <a:r>
              <a:rPr lang="ru-RU" b="1" i="1" dirty="0" err="1"/>
              <a:t>В'ячеслава</a:t>
            </a:r>
            <a:r>
              <a:rPr lang="ru-RU" b="1" i="1" dirty="0"/>
              <a:t> </a:t>
            </a:r>
            <a:r>
              <a:rPr lang="ru-RU" b="1" i="1" dirty="0" err="1"/>
              <a:t>Чорновола</a:t>
            </a:r>
            <a:r>
              <a:rPr lang="ru-RU" b="1" i="1" dirty="0"/>
              <a:t> на Байковому </a:t>
            </a:r>
            <a:r>
              <a:rPr lang="ru-RU" b="1" i="1" dirty="0" err="1"/>
              <a:t>цвинтарі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765613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51520" y="332656"/>
            <a:ext cx="4248472" cy="6525344"/>
          </a:xfrm>
        </p:spPr>
        <p:txBody>
          <a:bodyPr/>
          <a:lstStyle/>
          <a:p>
            <a:r>
              <a:rPr lang="ru-RU" dirty="0" err="1"/>
              <a:t>В'ячеслав</a:t>
            </a:r>
            <a:r>
              <a:rPr lang="ru-RU" dirty="0"/>
              <a:t> Максимович </a:t>
            </a:r>
            <a:r>
              <a:rPr lang="ru-RU" dirty="0" err="1"/>
              <a:t>народився</a:t>
            </a:r>
            <a:r>
              <a:rPr lang="ru-RU" dirty="0"/>
              <a:t> у </a:t>
            </a:r>
            <a:r>
              <a:rPr lang="ru-RU" dirty="0" err="1"/>
              <a:t>грудні</a:t>
            </a:r>
            <a:r>
              <a:rPr lang="ru-RU" dirty="0"/>
              <a:t> 1937 року на </a:t>
            </a:r>
            <a:r>
              <a:rPr lang="ru-RU" dirty="0" err="1"/>
              <a:t>Черкащині</a:t>
            </a:r>
            <a:r>
              <a:rPr lang="ru-RU" dirty="0"/>
              <a:t>. За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місяців</a:t>
            </a:r>
            <a:r>
              <a:rPr lang="ru-RU" dirty="0"/>
              <a:t> до </a:t>
            </a:r>
            <a:r>
              <a:rPr lang="ru-RU" dirty="0" err="1"/>
              <a:t>народження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заарештовано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дядька Петра </a:t>
            </a:r>
            <a:r>
              <a:rPr lang="ru-RU" dirty="0" err="1"/>
              <a:t>Чорновола</a:t>
            </a:r>
            <a:r>
              <a:rPr lang="ru-RU" dirty="0"/>
              <a:t> - з </a:t>
            </a:r>
            <a:r>
              <a:rPr lang="ru-RU" dirty="0" err="1"/>
              <a:t>заслання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не </a:t>
            </a:r>
            <a:r>
              <a:rPr lang="ru-RU" dirty="0" err="1"/>
              <a:t>повернувся</a:t>
            </a:r>
            <a:r>
              <a:rPr lang="ru-RU" dirty="0"/>
              <a:t>.</a:t>
            </a:r>
          </a:p>
          <a:p>
            <a:r>
              <a:rPr lang="ru-RU" dirty="0"/>
              <a:t>В 1960-му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відзнакою</a:t>
            </a:r>
            <a:r>
              <a:rPr lang="ru-RU" dirty="0"/>
              <a:t> </a:t>
            </a:r>
            <a:r>
              <a:rPr lang="ru-RU" dirty="0" err="1"/>
              <a:t>закінчив</a:t>
            </a:r>
            <a:r>
              <a:rPr lang="ru-RU" dirty="0"/>
              <a:t> </a:t>
            </a:r>
            <a:r>
              <a:rPr lang="ru-RU" dirty="0" err="1"/>
              <a:t>Київський</a:t>
            </a:r>
            <a:r>
              <a:rPr lang="ru-RU" dirty="0"/>
              <a:t> </a:t>
            </a:r>
            <a:r>
              <a:rPr lang="ru-RU" dirty="0" err="1"/>
              <a:t>університет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Шевченка</a:t>
            </a:r>
            <a:r>
              <a:rPr lang="ru-RU" dirty="0"/>
              <a:t> (</a:t>
            </a:r>
            <a:r>
              <a:rPr lang="ru-RU" dirty="0" err="1"/>
              <a:t>журналістика</a:t>
            </a:r>
            <a:r>
              <a:rPr lang="ru-RU" dirty="0"/>
              <a:t>).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201" y="-16380"/>
            <a:ext cx="4286250" cy="66028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995797" y="6401765"/>
            <a:ext cx="3734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Студент </a:t>
            </a:r>
            <a:r>
              <a:rPr lang="ru-RU" b="1" i="1" dirty="0" err="1"/>
              <a:t>Київського</a:t>
            </a:r>
            <a:r>
              <a:rPr lang="ru-RU" b="1" i="1" dirty="0"/>
              <a:t> </a:t>
            </a:r>
            <a:r>
              <a:rPr lang="ru-RU" b="1" i="1" dirty="0" err="1"/>
              <a:t>університету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1498155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" y="4727"/>
            <a:ext cx="4213320" cy="7024673"/>
          </a:xfrm>
        </p:spPr>
        <p:txBody>
          <a:bodyPr/>
          <a:lstStyle/>
          <a:p>
            <a:r>
              <a:rPr lang="ru-RU" dirty="0" err="1"/>
              <a:t>Працював</a:t>
            </a:r>
            <a:r>
              <a:rPr lang="ru-RU" dirty="0"/>
              <a:t> на </a:t>
            </a:r>
            <a:r>
              <a:rPr lang="ru-RU" dirty="0" err="1"/>
              <a:t>телебаченні</a:t>
            </a:r>
            <a:r>
              <a:rPr lang="ru-RU" dirty="0"/>
              <a:t>, </a:t>
            </a:r>
            <a:r>
              <a:rPr lang="ru-RU" dirty="0" err="1"/>
              <a:t>потім</a:t>
            </a:r>
            <a:r>
              <a:rPr lang="ru-RU" dirty="0"/>
              <a:t> на </a:t>
            </a:r>
            <a:r>
              <a:rPr lang="ru-RU" dirty="0" err="1"/>
              <a:t>хвилі</a:t>
            </a:r>
            <a:r>
              <a:rPr lang="ru-RU" dirty="0"/>
              <a:t> </a:t>
            </a:r>
            <a:r>
              <a:rPr lang="ru-RU" dirty="0" err="1"/>
              <a:t>хрущовської</a:t>
            </a:r>
            <a:r>
              <a:rPr lang="ru-RU" dirty="0"/>
              <a:t> "</a:t>
            </a:r>
            <a:r>
              <a:rPr lang="ru-RU" dirty="0" err="1"/>
              <a:t>відлиги</a:t>
            </a:r>
            <a:r>
              <a:rPr lang="ru-RU" dirty="0"/>
              <a:t>" </a:t>
            </a:r>
            <a:r>
              <a:rPr lang="ru-RU" dirty="0" err="1"/>
              <a:t>захопився</a:t>
            </a:r>
            <a:r>
              <a:rPr lang="ru-RU" dirty="0"/>
              <a:t> </a:t>
            </a:r>
            <a:r>
              <a:rPr lang="ru-RU" dirty="0" err="1"/>
              <a:t>історією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, особливо - </a:t>
            </a:r>
            <a:r>
              <a:rPr lang="ru-RU" dirty="0" err="1"/>
              <a:t>донедавна</a:t>
            </a:r>
            <a:r>
              <a:rPr lang="ru-RU" dirty="0"/>
              <a:t> </a:t>
            </a:r>
            <a:r>
              <a:rPr lang="ru-RU" dirty="0" err="1"/>
              <a:t>забороненим</a:t>
            </a:r>
            <a:r>
              <a:rPr lang="ru-RU" dirty="0"/>
              <a:t> в СРСР Борисом </a:t>
            </a:r>
            <a:r>
              <a:rPr lang="ru-RU" dirty="0" err="1"/>
              <a:t>Грінченком</a:t>
            </a:r>
            <a:r>
              <a:rPr lang="ru-RU" dirty="0"/>
              <a:t>.</a:t>
            </a:r>
          </a:p>
          <a:p>
            <a:r>
              <a:rPr lang="ru-RU" dirty="0"/>
              <a:t>В 1963-64 </a:t>
            </a:r>
            <a:r>
              <a:rPr lang="ru-RU" dirty="0" err="1"/>
              <a:t>рр</a:t>
            </a:r>
            <a:r>
              <a:rPr lang="ru-RU" dirty="0"/>
              <a:t>. брав участь у </a:t>
            </a:r>
            <a:r>
              <a:rPr lang="ru-RU" dirty="0" err="1"/>
              <a:t>будівництві</a:t>
            </a:r>
            <a:r>
              <a:rPr lang="ru-RU" dirty="0"/>
              <a:t> </a:t>
            </a:r>
            <a:r>
              <a:rPr lang="ru-RU" dirty="0" err="1"/>
              <a:t>Київської</a:t>
            </a:r>
            <a:r>
              <a:rPr lang="ru-RU" dirty="0"/>
              <a:t> ГЕС.</a:t>
            </a:r>
          </a:p>
          <a:p>
            <a:r>
              <a:rPr lang="ru-RU" dirty="0"/>
              <a:t>У 1964-му вступив до </a:t>
            </a:r>
            <a:r>
              <a:rPr lang="ru-RU" dirty="0" err="1"/>
              <a:t>університетської</a:t>
            </a:r>
            <a:r>
              <a:rPr lang="ru-RU" dirty="0"/>
              <a:t> </a:t>
            </a:r>
            <a:r>
              <a:rPr lang="ru-RU" dirty="0" err="1"/>
              <a:t>аспірантури</a:t>
            </a:r>
            <a:r>
              <a:rPr lang="ru-RU" dirty="0"/>
              <a:t>, але не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зарахований</a:t>
            </a:r>
            <a:r>
              <a:rPr lang="ru-RU" dirty="0"/>
              <a:t> через </a:t>
            </a:r>
            <a:r>
              <a:rPr lang="ru-RU" dirty="0" err="1"/>
              <a:t>політичні</a:t>
            </a:r>
            <a:r>
              <a:rPr lang="ru-RU" dirty="0"/>
              <a:t> </a:t>
            </a:r>
            <a:r>
              <a:rPr lang="ru-RU" dirty="0" err="1"/>
              <a:t>переконання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320" y="1"/>
            <a:ext cx="4930680" cy="6237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68883" y="6295101"/>
            <a:ext cx="4875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З батьками та сестрою. </a:t>
            </a:r>
            <a:r>
              <a:rPr lang="ru-RU" b="1" i="1" dirty="0" err="1"/>
              <a:t>Черкащина</a:t>
            </a:r>
            <a:r>
              <a:rPr lang="ru-RU" b="1" i="1" dirty="0"/>
              <a:t>, 1960-ті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285632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his.img.pravda.com/images/doc/2/d/2de7a6d-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552728" cy="4268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0" y="4293096"/>
            <a:ext cx="9144000" cy="2564904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В 1965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виступив</a:t>
            </a:r>
            <a:r>
              <a:rPr lang="ru-RU" dirty="0"/>
              <a:t> разом </a:t>
            </a:r>
            <a:r>
              <a:rPr lang="ru-RU" dirty="0" err="1"/>
              <a:t>із</a:t>
            </a:r>
            <a:r>
              <a:rPr lang="ru-RU" dirty="0"/>
              <a:t> Дзюбою і </a:t>
            </a:r>
            <a:r>
              <a:rPr lang="ru-RU" dirty="0" err="1"/>
              <a:t>Стусом</a:t>
            </a:r>
            <a:r>
              <a:rPr lang="ru-RU" dirty="0"/>
              <a:t> на </a:t>
            </a:r>
            <a:r>
              <a:rPr lang="ru-RU" dirty="0" err="1"/>
              <a:t>прем'єрі</a:t>
            </a:r>
            <a:r>
              <a:rPr lang="ru-RU" dirty="0"/>
              <a:t> "</a:t>
            </a:r>
            <a:r>
              <a:rPr lang="ru-RU" dirty="0" err="1"/>
              <a:t>Тіней</a:t>
            </a:r>
            <a:r>
              <a:rPr lang="ru-RU" dirty="0"/>
              <a:t> </a:t>
            </a:r>
            <a:r>
              <a:rPr lang="ru-RU" dirty="0" err="1"/>
              <a:t>забутий</a:t>
            </a:r>
            <a:r>
              <a:rPr lang="ru-RU" dirty="0"/>
              <a:t> </a:t>
            </a:r>
            <a:r>
              <a:rPr lang="ru-RU" dirty="0" err="1"/>
              <a:t>предків</a:t>
            </a:r>
            <a:r>
              <a:rPr lang="ru-RU" dirty="0"/>
              <a:t>" у </a:t>
            </a:r>
            <a:r>
              <a:rPr lang="ru-RU" dirty="0" err="1"/>
              <a:t>кінотеатрі</a:t>
            </a:r>
            <a:r>
              <a:rPr lang="ru-RU" dirty="0"/>
              <a:t> "</a:t>
            </a:r>
            <a:r>
              <a:rPr lang="ru-RU" dirty="0" err="1"/>
              <a:t>Україна</a:t>
            </a:r>
            <a:r>
              <a:rPr lang="ru-RU" dirty="0"/>
              <a:t>" </a:t>
            </a:r>
            <a:r>
              <a:rPr lang="ru-RU" dirty="0" err="1"/>
              <a:t>із</a:t>
            </a:r>
            <a:r>
              <a:rPr lang="ru-RU" dirty="0"/>
              <a:t> протестом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арештів</a:t>
            </a:r>
            <a:r>
              <a:rPr lang="ru-RU" dirty="0"/>
              <a:t> </a:t>
            </a:r>
            <a:r>
              <a:rPr lang="ru-RU" dirty="0" err="1"/>
              <a:t>інтелігенції</a:t>
            </a:r>
            <a:r>
              <a:rPr lang="ru-RU" dirty="0"/>
              <a:t>.</a:t>
            </a:r>
          </a:p>
          <a:p>
            <a:r>
              <a:rPr lang="ru-RU" dirty="0"/>
              <a:t>За </a:t>
            </a:r>
            <a:r>
              <a:rPr lang="ru-RU" dirty="0" err="1"/>
              <a:t>відмову</a:t>
            </a:r>
            <a:r>
              <a:rPr lang="ru-RU" dirty="0"/>
              <a:t> </a:t>
            </a:r>
            <a:r>
              <a:rPr lang="ru-RU" dirty="0" err="1"/>
              <a:t>давати</a:t>
            </a:r>
            <a:r>
              <a:rPr lang="ru-RU" dirty="0"/>
              <a:t> </a:t>
            </a:r>
            <a:r>
              <a:rPr lang="ru-RU" dirty="0" err="1"/>
              <a:t>свідчення</a:t>
            </a:r>
            <a:r>
              <a:rPr lang="ru-RU" dirty="0"/>
              <a:t> на </a:t>
            </a:r>
            <a:r>
              <a:rPr lang="ru-RU" dirty="0" err="1"/>
              <a:t>закритому</a:t>
            </a:r>
            <a:r>
              <a:rPr lang="ru-RU" dirty="0"/>
              <a:t> </a:t>
            </a:r>
            <a:r>
              <a:rPr lang="ru-RU" dirty="0" err="1"/>
              <a:t>суді</a:t>
            </a:r>
            <a:r>
              <a:rPr lang="ru-RU" dirty="0"/>
              <a:t> </a:t>
            </a:r>
            <a:r>
              <a:rPr lang="ru-RU" dirty="0" err="1"/>
              <a:t>братів</a:t>
            </a:r>
            <a:r>
              <a:rPr lang="ru-RU" dirty="0"/>
              <a:t> </a:t>
            </a:r>
            <a:r>
              <a:rPr lang="ru-RU" dirty="0" err="1"/>
              <a:t>Горинів</a:t>
            </a:r>
            <a:r>
              <a:rPr lang="ru-RU" dirty="0"/>
              <a:t> </a:t>
            </a:r>
            <a:r>
              <a:rPr lang="ru-RU" dirty="0" err="1"/>
              <a:t>засуджений</a:t>
            </a:r>
            <a:r>
              <a:rPr lang="ru-RU" dirty="0"/>
              <a:t> до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місяців</a:t>
            </a:r>
            <a:r>
              <a:rPr lang="ru-RU" dirty="0"/>
              <a:t> </a:t>
            </a:r>
            <a:r>
              <a:rPr lang="ru-RU" dirty="0" err="1"/>
              <a:t>примусових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.</a:t>
            </a:r>
          </a:p>
          <a:p>
            <a:r>
              <a:rPr lang="ru-RU" dirty="0" err="1"/>
              <a:t>Підготував</a:t>
            </a:r>
            <a:r>
              <a:rPr lang="ru-RU" dirty="0"/>
              <a:t> </a:t>
            </a:r>
            <a:r>
              <a:rPr lang="ru-RU" dirty="0" err="1"/>
              <a:t>збірку</a:t>
            </a:r>
            <a:r>
              <a:rPr lang="ru-RU" dirty="0"/>
              <a:t> </a:t>
            </a:r>
            <a:r>
              <a:rPr lang="ru-RU" dirty="0" err="1"/>
              <a:t>текстів</a:t>
            </a:r>
            <a:r>
              <a:rPr lang="ru-RU" dirty="0"/>
              <a:t> "Лихо з </a:t>
            </a:r>
            <a:r>
              <a:rPr lang="ru-RU" dirty="0" err="1"/>
              <a:t>розуму</a:t>
            </a:r>
            <a:r>
              <a:rPr lang="ru-RU" dirty="0"/>
              <a:t>" (</a:t>
            </a:r>
            <a:r>
              <a:rPr lang="ru-RU" dirty="0" err="1"/>
              <a:t>Портрети</a:t>
            </a:r>
            <a:r>
              <a:rPr lang="ru-RU" dirty="0"/>
              <a:t> </a:t>
            </a:r>
            <a:r>
              <a:rPr lang="ru-RU" dirty="0" err="1"/>
              <a:t>двадцятьох</a:t>
            </a:r>
            <a:r>
              <a:rPr lang="ru-RU" dirty="0"/>
              <a:t> "</a:t>
            </a:r>
            <a:r>
              <a:rPr lang="ru-RU" dirty="0" err="1"/>
              <a:t>злочинців</a:t>
            </a:r>
            <a:r>
              <a:rPr lang="ru-RU" dirty="0"/>
              <a:t>") - про </a:t>
            </a:r>
            <a:r>
              <a:rPr lang="ru-RU" dirty="0" err="1"/>
              <a:t>арештованих</a:t>
            </a:r>
            <a:r>
              <a:rPr lang="ru-RU" dirty="0"/>
              <a:t> у 1965-му </a:t>
            </a:r>
            <a:r>
              <a:rPr lang="ru-RU" dirty="0" err="1"/>
              <a:t>шестидесятників</a:t>
            </a:r>
            <a:r>
              <a:rPr lang="ru-RU" dirty="0"/>
              <a:t> - яка </a:t>
            </a:r>
            <a:r>
              <a:rPr lang="ru-RU" dirty="0" err="1"/>
              <a:t>була</a:t>
            </a:r>
            <a:r>
              <a:rPr lang="ru-RU" dirty="0"/>
              <a:t> видана на </a:t>
            </a:r>
            <a:r>
              <a:rPr lang="ru-RU" dirty="0" err="1"/>
              <a:t>Заході</a:t>
            </a:r>
            <a:r>
              <a:rPr lang="ru-RU" dirty="0"/>
              <a:t> і стала </a:t>
            </a:r>
            <a:r>
              <a:rPr lang="ru-RU" dirty="0" err="1"/>
              <a:t>справжньою</a:t>
            </a:r>
            <a:r>
              <a:rPr lang="ru-RU" dirty="0"/>
              <a:t> </a:t>
            </a:r>
            <a:r>
              <a:rPr lang="ru-RU" dirty="0" err="1"/>
              <a:t>подією</a:t>
            </a:r>
            <a:r>
              <a:rPr lang="ru-RU" dirty="0"/>
              <a:t> в СРСР і </a:t>
            </a:r>
            <a:r>
              <a:rPr lang="ru-RU" dirty="0" err="1"/>
              <a:t>закордоном</a:t>
            </a:r>
            <a:r>
              <a:rPr lang="ru-RU" dirty="0"/>
              <a:t>. В </a:t>
            </a:r>
            <a:r>
              <a:rPr lang="ru-RU" dirty="0" err="1"/>
              <a:t>результаті</a:t>
            </a:r>
            <a:r>
              <a:rPr lang="ru-RU" dirty="0"/>
              <a:t> у 1967-му </a:t>
            </a:r>
            <a:r>
              <a:rPr lang="ru-RU" dirty="0" err="1"/>
              <a:t>отримав</a:t>
            </a:r>
            <a:r>
              <a:rPr lang="ru-RU" dirty="0"/>
              <a:t> три роки </a:t>
            </a:r>
            <a:r>
              <a:rPr lang="ru-RU" dirty="0" err="1"/>
              <a:t>таборів</a:t>
            </a:r>
            <a:r>
              <a:rPr lang="ru-RU" dirty="0"/>
              <a:t> </a:t>
            </a:r>
            <a:r>
              <a:rPr lang="ru-RU" dirty="0" err="1"/>
              <a:t>суворого</a:t>
            </a:r>
            <a:r>
              <a:rPr lang="ru-RU" dirty="0"/>
              <a:t> режиму.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34517" y="36214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/>
              <a:t>У </a:t>
            </a:r>
            <a:r>
              <a:rPr lang="ru-RU" b="1" i="1" dirty="0" err="1"/>
              <a:t>Житомирі</a:t>
            </a:r>
            <a:r>
              <a:rPr lang="ru-RU" b="1" i="1" dirty="0"/>
              <a:t> - в гостях у </a:t>
            </a:r>
            <a:r>
              <a:rPr lang="ru-RU" b="1" i="1" dirty="0" err="1"/>
              <a:t>письменника</a:t>
            </a:r>
            <a:r>
              <a:rPr lang="ru-RU" b="1" i="1" dirty="0"/>
              <a:t> </a:t>
            </a:r>
            <a:r>
              <a:rPr lang="ru-RU" b="1" i="1" dirty="0" err="1"/>
              <a:t>Євгена</a:t>
            </a:r>
            <a:r>
              <a:rPr lang="ru-RU" b="1" i="1" dirty="0"/>
              <a:t> </a:t>
            </a:r>
            <a:r>
              <a:rPr lang="ru-RU" b="1" i="1" dirty="0" err="1"/>
              <a:t>Концевича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008501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5430772"/>
            <a:ext cx="7745505" cy="144016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1969 </a:t>
            </a:r>
            <a:r>
              <a:rPr lang="ru-RU" dirty="0" err="1"/>
              <a:t>році</a:t>
            </a:r>
            <a:r>
              <a:rPr lang="ru-RU" dirty="0"/>
              <a:t> на </a:t>
            </a:r>
            <a:r>
              <a:rPr lang="ru-RU" dirty="0" err="1"/>
              <a:t>засланні</a:t>
            </a:r>
            <a:r>
              <a:rPr lang="ru-RU" dirty="0"/>
              <a:t> </a:t>
            </a:r>
            <a:r>
              <a:rPr lang="ru-RU" dirty="0" err="1"/>
              <a:t>одружується</a:t>
            </a:r>
            <a:r>
              <a:rPr lang="ru-RU" dirty="0"/>
              <a:t> з </a:t>
            </a:r>
            <a:r>
              <a:rPr lang="ru-RU" dirty="0" err="1"/>
              <a:t>Атеною</a:t>
            </a:r>
            <a:r>
              <a:rPr lang="ru-RU" dirty="0"/>
              <a:t> Пашко. Вона померла в 2012-му - </a:t>
            </a:r>
            <a:r>
              <a:rPr lang="ru-RU" dirty="0" err="1"/>
              <a:t>незадовго</a:t>
            </a:r>
            <a:r>
              <a:rPr lang="ru-RU" dirty="0"/>
              <a:t> до 13-ої </a:t>
            </a:r>
            <a:r>
              <a:rPr lang="ru-RU" dirty="0" err="1"/>
              <a:t>річниці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 </a:t>
            </a:r>
            <a:r>
              <a:rPr lang="ru-RU" dirty="0" err="1"/>
              <a:t>чоловіка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http://his.img.pravda.com/images/doc/4/a/4a7a080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884368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136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956" y="3479"/>
            <a:ext cx="5715000" cy="6410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491880" y="6413804"/>
            <a:ext cx="22345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/>
              <a:t> З </a:t>
            </a:r>
            <a:r>
              <a:rPr lang="ru-RU" sz="2000" b="1" i="1" dirty="0" err="1"/>
              <a:t>Атеною</a:t>
            </a:r>
            <a:r>
              <a:rPr lang="ru-RU" sz="2000" b="1" i="1" dirty="0"/>
              <a:t> Пашко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34306646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429500" cy="5324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5657131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Родина: </a:t>
            </a:r>
            <a:r>
              <a:rPr lang="ru-RU" b="1" i="1" dirty="0" err="1"/>
              <a:t>син</a:t>
            </a:r>
            <a:r>
              <a:rPr lang="ru-RU" b="1" i="1" dirty="0"/>
              <a:t> Тарас, дружина </a:t>
            </a:r>
            <a:r>
              <a:rPr lang="ru-RU" b="1" i="1" dirty="0" err="1"/>
              <a:t>Атена</a:t>
            </a:r>
            <a:r>
              <a:rPr lang="ru-RU" b="1" i="1" dirty="0"/>
              <a:t> Пашко, </a:t>
            </a:r>
            <a:r>
              <a:rPr lang="ru-RU" b="1" i="1" dirty="0" err="1"/>
              <a:t>її</a:t>
            </a:r>
            <a:r>
              <a:rPr lang="ru-RU" b="1" i="1" dirty="0"/>
              <a:t> </a:t>
            </a:r>
            <a:r>
              <a:rPr lang="ru-RU" b="1" i="1" dirty="0" err="1"/>
              <a:t>донька</a:t>
            </a:r>
            <a:r>
              <a:rPr lang="ru-RU" b="1" i="1" dirty="0"/>
              <a:t> </a:t>
            </a:r>
            <a:r>
              <a:rPr lang="ru-RU" b="1" i="1" dirty="0" err="1"/>
              <a:t>Ірина</a:t>
            </a:r>
            <a:r>
              <a:rPr lang="ru-RU" b="1" i="1" dirty="0"/>
              <a:t> </a:t>
            </a:r>
            <a:r>
              <a:rPr lang="ru-RU" b="1" i="1" dirty="0" err="1"/>
              <a:t>Волицька</a:t>
            </a:r>
            <a:r>
              <a:rPr lang="ru-RU" b="1" i="1" dirty="0"/>
              <a:t>, зять </a:t>
            </a:r>
            <a:r>
              <a:rPr lang="ru-RU" b="1" i="1" dirty="0" err="1"/>
              <a:t>Віктор</a:t>
            </a:r>
            <a:r>
              <a:rPr lang="ru-RU" b="1" i="1" dirty="0"/>
              <a:t> Зубко та </a:t>
            </a:r>
            <a:r>
              <a:rPr lang="ru-RU" b="1" i="1" dirty="0" err="1"/>
              <a:t>онук</a:t>
            </a:r>
            <a:r>
              <a:rPr lang="ru-RU" b="1" i="1" dirty="0"/>
              <a:t> Василь</a:t>
            </a:r>
          </a:p>
        </p:txBody>
      </p:sp>
    </p:spTree>
    <p:extLst>
      <p:ext uri="{BB962C8B-B14F-4D97-AF65-F5344CB8AC3E}">
        <p14:creationId xmlns:p14="http://schemas.microsoft.com/office/powerpoint/2010/main" val="340219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097" y="4869160"/>
            <a:ext cx="9144000" cy="187726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1970-му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підпільний</a:t>
            </a:r>
            <a:r>
              <a:rPr lang="ru-RU" dirty="0"/>
              <a:t> журнал "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вісник</a:t>
            </a:r>
            <a:r>
              <a:rPr lang="ru-RU" dirty="0"/>
              <a:t>".</a:t>
            </a:r>
          </a:p>
          <a:p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масового</a:t>
            </a:r>
            <a:r>
              <a:rPr lang="ru-RU" dirty="0"/>
              <a:t> погрому </a:t>
            </a:r>
            <a:r>
              <a:rPr lang="ru-RU" dirty="0" err="1"/>
              <a:t>шестидесятників</a:t>
            </a:r>
            <a:r>
              <a:rPr lang="ru-RU" dirty="0"/>
              <a:t> у 1972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радянської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err="1"/>
              <a:t>ше</a:t>
            </a:r>
            <a:r>
              <a:rPr lang="ru-RU" dirty="0"/>
              <a:t> один </a:t>
            </a:r>
            <a:r>
              <a:rPr lang="ru-RU" dirty="0" err="1"/>
              <a:t>термін</a:t>
            </a:r>
            <a:r>
              <a:rPr lang="ru-RU" dirty="0"/>
              <a:t> - </a:t>
            </a:r>
            <a:r>
              <a:rPr lang="ru-RU" dirty="0" err="1"/>
              <a:t>шість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таборів</a:t>
            </a:r>
            <a:r>
              <a:rPr lang="ru-RU" dirty="0"/>
              <a:t> і три роки </a:t>
            </a:r>
            <a:r>
              <a:rPr lang="ru-RU" dirty="0" err="1"/>
              <a:t>заслання</a:t>
            </a:r>
            <a:r>
              <a:rPr lang="ru-RU" dirty="0"/>
              <a:t>.</a:t>
            </a:r>
          </a:p>
          <a:p>
            <a:r>
              <a:rPr lang="ru-RU" dirty="0" err="1"/>
              <a:t>Письменник-дисидент</a:t>
            </a:r>
            <a:r>
              <a:rPr lang="ru-RU" dirty="0"/>
              <a:t> Михайло </a:t>
            </a:r>
            <a:r>
              <a:rPr lang="ru-RU" dirty="0" err="1"/>
              <a:t>Хейфець</a:t>
            </a:r>
            <a:r>
              <a:rPr lang="ru-RU" dirty="0"/>
              <a:t> назвав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тюремний</a:t>
            </a:r>
            <a:r>
              <a:rPr lang="ru-RU" dirty="0"/>
              <a:t> </a:t>
            </a:r>
            <a:r>
              <a:rPr lang="ru-RU" dirty="0" err="1"/>
              <a:t>нарис</a:t>
            </a:r>
            <a:r>
              <a:rPr lang="ru-RU" dirty="0"/>
              <a:t> про </a:t>
            </a:r>
            <a:r>
              <a:rPr lang="ru-RU" dirty="0" err="1"/>
              <a:t>Чорновола</a:t>
            </a:r>
            <a:r>
              <a:rPr lang="ru-RU" dirty="0"/>
              <a:t> "</a:t>
            </a:r>
            <a:r>
              <a:rPr lang="ru-RU" dirty="0" err="1"/>
              <a:t>Зеківський</a:t>
            </a:r>
            <a:r>
              <a:rPr lang="ru-RU" dirty="0"/>
              <a:t> генерал".</a:t>
            </a:r>
          </a:p>
          <a:p>
            <a:endParaRPr lang="ru-RU" dirty="0"/>
          </a:p>
        </p:txBody>
      </p:sp>
      <p:pic>
        <p:nvPicPr>
          <p:cNvPr id="5122" name="Picture 2" descr="http://his.img.pravda.com/images/doc/4/e/4e4972c-marka5-chornov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32" y="22888"/>
            <a:ext cx="6676169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76941" y="4149080"/>
            <a:ext cx="5292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Марка </a:t>
            </a:r>
            <a:r>
              <a:rPr lang="ru-RU" b="1" i="1" dirty="0" err="1"/>
              <a:t>Підпільної</a:t>
            </a:r>
            <a:r>
              <a:rPr lang="ru-RU" b="1" i="1" dirty="0"/>
              <a:t> </a:t>
            </a:r>
            <a:r>
              <a:rPr lang="ru-RU" b="1" i="1" dirty="0" err="1"/>
              <a:t>пошти</a:t>
            </a:r>
            <a:r>
              <a:rPr lang="ru-RU" b="1" i="1" dirty="0"/>
              <a:t> </a:t>
            </a:r>
            <a:r>
              <a:rPr lang="ru-RU" b="1" i="1" dirty="0" err="1"/>
              <a:t>України</a:t>
            </a:r>
            <a:r>
              <a:rPr lang="ru-RU" b="1" i="1" dirty="0"/>
              <a:t>, </a:t>
            </a:r>
            <a:r>
              <a:rPr lang="ru-RU" b="1" i="1" dirty="0" err="1"/>
              <a:t>присвячена</a:t>
            </a:r>
            <a:r>
              <a:rPr lang="ru-RU" b="1" i="1" dirty="0"/>
              <a:t> </a:t>
            </a:r>
            <a:r>
              <a:rPr lang="ru-RU" b="1" i="1" dirty="0" err="1"/>
              <a:t>Чорноволу</a:t>
            </a:r>
            <a:r>
              <a:rPr lang="ru-RU" b="1" i="1" dirty="0"/>
              <a:t> - "</a:t>
            </a:r>
            <a:r>
              <a:rPr lang="ru-RU" b="1" i="1" dirty="0" err="1"/>
              <a:t>борцю</a:t>
            </a:r>
            <a:r>
              <a:rPr lang="ru-RU" b="1" i="1" dirty="0"/>
              <a:t> за права </a:t>
            </a:r>
            <a:r>
              <a:rPr lang="ru-RU" b="1" i="1" dirty="0" err="1"/>
              <a:t>людини</a:t>
            </a:r>
            <a:r>
              <a:rPr lang="ru-RU" b="1" i="1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5252151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836712"/>
            <a:ext cx="8496944" cy="5688632"/>
          </a:xfrm>
        </p:spPr>
        <p:txBody>
          <a:bodyPr>
            <a:normAutofit/>
          </a:bodyPr>
          <a:lstStyle/>
          <a:p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виходу</a:t>
            </a:r>
            <a:r>
              <a:rPr lang="ru-RU" dirty="0"/>
              <a:t> з </a:t>
            </a:r>
            <a:r>
              <a:rPr lang="ru-RU" dirty="0" err="1"/>
              <a:t>мордовських</a:t>
            </a:r>
            <a:r>
              <a:rPr lang="ru-RU" dirty="0"/>
              <a:t> </a:t>
            </a:r>
            <a:r>
              <a:rPr lang="ru-RU" dirty="0" err="1"/>
              <a:t>таборів</a:t>
            </a:r>
            <a:r>
              <a:rPr lang="ru-RU" dirty="0"/>
              <a:t> мешкав на </a:t>
            </a:r>
            <a:r>
              <a:rPr lang="ru-RU" dirty="0" err="1"/>
              <a:t>засланні</a:t>
            </a:r>
            <a:r>
              <a:rPr lang="ru-RU" dirty="0"/>
              <a:t> у </a:t>
            </a:r>
            <a:r>
              <a:rPr lang="ru-RU" dirty="0" err="1"/>
              <a:t>Якутії</a:t>
            </a:r>
            <a:r>
              <a:rPr lang="ru-RU" dirty="0"/>
              <a:t>. У </a:t>
            </a:r>
            <a:r>
              <a:rPr lang="ru-RU" dirty="0" err="1"/>
              <a:t>травні</a:t>
            </a:r>
            <a:r>
              <a:rPr lang="ru-RU" dirty="0"/>
              <a:t> 1979 став членом </a:t>
            </a:r>
            <a:r>
              <a:rPr lang="ru-RU" u="sng" dirty="0" err="1">
                <a:hlinkClick r:id="rId2"/>
              </a:rPr>
              <a:t>Української</a:t>
            </a:r>
            <a:r>
              <a:rPr lang="ru-RU" u="sng" dirty="0">
                <a:hlinkClick r:id="rId2"/>
              </a:rPr>
              <a:t> </a:t>
            </a:r>
            <a:r>
              <a:rPr lang="ru-RU" u="sng" dirty="0" err="1">
                <a:hlinkClick r:id="rId2"/>
              </a:rPr>
              <a:t>Гельсинської</a:t>
            </a:r>
            <a:r>
              <a:rPr lang="ru-RU" u="sng" dirty="0">
                <a:hlinkClick r:id="rId2"/>
              </a:rPr>
              <a:t> </a:t>
            </a:r>
            <a:r>
              <a:rPr lang="ru-RU" u="sng" dirty="0" err="1">
                <a:hlinkClick r:id="rId2"/>
              </a:rPr>
              <a:t>групи</a:t>
            </a:r>
            <a:r>
              <a:rPr lang="ru-RU" dirty="0"/>
              <a:t> (УГГ).</a:t>
            </a:r>
          </a:p>
          <a:p>
            <a:r>
              <a:rPr lang="ru-RU" dirty="0"/>
              <a:t>У </a:t>
            </a:r>
            <a:r>
              <a:rPr lang="ru-RU" dirty="0" err="1"/>
              <a:t>квітні</a:t>
            </a:r>
            <a:r>
              <a:rPr lang="ru-RU" dirty="0"/>
              <a:t> 1980-го </a:t>
            </a:r>
            <a:r>
              <a:rPr lang="ru-RU" dirty="0" err="1"/>
              <a:t>заарештований</a:t>
            </a:r>
            <a:r>
              <a:rPr lang="ru-RU" dirty="0"/>
              <a:t> за </a:t>
            </a:r>
            <a:r>
              <a:rPr lang="ru-RU" dirty="0" err="1"/>
              <a:t>сфабрикованими</a:t>
            </a:r>
            <a:r>
              <a:rPr lang="ru-RU" dirty="0"/>
              <a:t> </a:t>
            </a:r>
            <a:r>
              <a:rPr lang="ru-RU" dirty="0" err="1"/>
              <a:t>звинуваченням</a:t>
            </a:r>
            <a:r>
              <a:rPr lang="ru-RU" dirty="0"/>
              <a:t> (</a:t>
            </a:r>
            <a:r>
              <a:rPr lang="ru-RU" dirty="0" err="1"/>
              <a:t>фактично</a:t>
            </a:r>
            <a:r>
              <a:rPr lang="ru-RU" dirty="0"/>
              <a:t> - за участь в УГГ). </a:t>
            </a:r>
            <a:r>
              <a:rPr lang="ru-RU" dirty="0" err="1"/>
              <a:t>Засуджений</a:t>
            </a:r>
            <a:r>
              <a:rPr lang="ru-RU" dirty="0"/>
              <a:t> на 5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тюрми</a:t>
            </a:r>
            <a:r>
              <a:rPr lang="ru-RU" dirty="0"/>
              <a:t>.</a:t>
            </a:r>
          </a:p>
          <a:p>
            <a:r>
              <a:rPr lang="ru-RU" dirty="0"/>
              <a:t>В 1985-му </a:t>
            </a:r>
            <a:r>
              <a:rPr lang="ru-RU" dirty="0" err="1"/>
              <a:t>повернувся</a:t>
            </a:r>
            <a:r>
              <a:rPr lang="ru-RU" dirty="0"/>
              <a:t> в </a:t>
            </a:r>
            <a:r>
              <a:rPr lang="ru-RU" dirty="0" err="1"/>
              <a:t>Україну</a:t>
            </a:r>
            <a:r>
              <a:rPr lang="ru-RU" dirty="0"/>
              <a:t>. </a:t>
            </a:r>
            <a:r>
              <a:rPr lang="ru-RU" dirty="0" err="1"/>
              <a:t>Працював</a:t>
            </a:r>
            <a:r>
              <a:rPr lang="ru-RU" dirty="0"/>
              <a:t> кочегаром,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ніде</a:t>
            </a:r>
            <a:r>
              <a:rPr lang="ru-RU" dirty="0"/>
              <a:t> не </a:t>
            </a:r>
            <a:r>
              <a:rPr lang="ru-RU" dirty="0" err="1"/>
              <a:t>міг</a:t>
            </a:r>
            <a:r>
              <a:rPr lang="ru-RU" dirty="0"/>
              <a:t> </a:t>
            </a:r>
            <a:r>
              <a:rPr lang="ru-RU" dirty="0" err="1"/>
              <a:t>працевлаштуватися</a:t>
            </a:r>
            <a:r>
              <a:rPr lang="ru-RU" dirty="0"/>
              <a:t>. </a:t>
            </a:r>
            <a:r>
              <a:rPr lang="ru-RU" dirty="0" err="1"/>
              <a:t>Відновлює</a:t>
            </a:r>
            <a:r>
              <a:rPr lang="ru-RU" dirty="0"/>
              <a:t> </a:t>
            </a:r>
            <a:r>
              <a:rPr lang="ru-RU" dirty="0" err="1"/>
              <a:t>підпільне</a:t>
            </a:r>
            <a:r>
              <a:rPr lang="ru-RU" dirty="0"/>
              <a:t> </a:t>
            </a:r>
            <a:r>
              <a:rPr lang="ru-RU" dirty="0" err="1"/>
              <a:t>видання</a:t>
            </a:r>
            <a:r>
              <a:rPr lang="ru-RU" dirty="0"/>
              <a:t> "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вісника</a:t>
            </a:r>
            <a:r>
              <a:rPr lang="ru-RU" dirty="0"/>
              <a:t>".</a:t>
            </a:r>
          </a:p>
          <a:p>
            <a:r>
              <a:rPr lang="ru-RU" dirty="0"/>
              <a:t>У 1988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ініціював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Гельсинської</a:t>
            </a:r>
            <a:r>
              <a:rPr lang="ru-RU" dirty="0"/>
              <a:t> </a:t>
            </a:r>
            <a:r>
              <a:rPr lang="ru-RU" dirty="0" err="1"/>
              <a:t>спілки</a:t>
            </a:r>
            <a:r>
              <a:rPr lang="ru-RU" dirty="0"/>
              <a:t> як </a:t>
            </a:r>
            <a:r>
              <a:rPr lang="ru-RU" dirty="0" err="1"/>
              <a:t>опозиційної</a:t>
            </a:r>
            <a:r>
              <a:rPr lang="ru-RU" dirty="0"/>
              <a:t> КПРС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партійного</a:t>
            </a:r>
            <a:r>
              <a:rPr lang="ru-RU" dirty="0"/>
              <a:t> типу.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840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21</TotalTime>
  <Words>579</Words>
  <Application>Microsoft Office PowerPoint</Application>
  <PresentationFormat>Экран (4:3)</PresentationFormat>
  <Paragraphs>42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Твердый переплет</vt:lpstr>
      <vt:lpstr>В'ячеслав Чорновіл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В'ячеслав Чорновіл</dc:title>
  <dc:creator>Елена Прекрасная</dc:creator>
  <cp:lastModifiedBy>Елена Прекрасная</cp:lastModifiedBy>
  <cp:revision>4</cp:revision>
  <dcterms:created xsi:type="dcterms:W3CDTF">2015-02-05T18:48:32Z</dcterms:created>
  <dcterms:modified xsi:type="dcterms:W3CDTF">2015-02-05T19:20:46Z</dcterms:modified>
</cp:coreProperties>
</file>