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Українці</c:v>
                </c:pt>
                <c:pt idx="1">
                  <c:v>Росіяни</c:v>
                </c:pt>
                <c:pt idx="2">
                  <c:v>Поляки</c:v>
                </c:pt>
                <c:pt idx="3">
                  <c:v>Євреї</c:v>
                </c:pt>
                <c:pt idx="4">
                  <c:v>Німці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22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5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3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3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9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DD714DA-6308-4EC1-987E-1A27EB050B7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382C2B-2758-4789-AB31-13CAEB902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033" y="1499131"/>
            <a:ext cx="9966960" cy="3035808"/>
          </a:xfrm>
        </p:spPr>
        <p:txBody>
          <a:bodyPr/>
          <a:lstStyle/>
          <a:p>
            <a:r>
              <a:rPr lang="ru-RU" sz="7200" dirty="0" err="1"/>
              <a:t>Україна</a:t>
            </a:r>
            <a:r>
              <a:rPr lang="ru-RU" sz="7200" dirty="0"/>
              <a:t> в </a:t>
            </a:r>
            <a:r>
              <a:rPr lang="ru-RU" sz="7200" dirty="0" err="1"/>
              <a:t>період</a:t>
            </a:r>
            <a:r>
              <a:rPr lang="ru-RU" sz="7200" dirty="0"/>
              <a:t> </a:t>
            </a:r>
            <a:r>
              <a:rPr lang="ru-RU" sz="7200" dirty="0" err="1"/>
              <a:t>революції</a:t>
            </a:r>
            <a:r>
              <a:rPr lang="ru-RU" sz="7200" dirty="0"/>
              <a:t> 1905-1907 </a:t>
            </a:r>
            <a:r>
              <a:rPr lang="ru-RU" sz="7200" dirty="0" err="1"/>
              <a:t>років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8134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801" y="5430607"/>
            <a:ext cx="4824687" cy="10259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1905 </a:t>
            </a:r>
            <a:r>
              <a:rPr lang="uk-UA" dirty="0" smtClean="0"/>
              <a:t>рік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74" y="200723"/>
            <a:ext cx="7066120" cy="4460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800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66" y="903250"/>
            <a:ext cx="5503505" cy="3555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268" y="89533"/>
            <a:ext cx="56425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неділі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протесту по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страйки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потрясали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всю весну 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1905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8-годинного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зарплати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самодержавства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боролися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конфіскацію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перерозподіл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поміщицької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перша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стихійний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улітку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1905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Всеросійська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120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земств,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літо-осінь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1905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припадає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піднесення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землю.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набирали драматичного характеру.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відбулося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селян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Сорочинці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потоплене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регулярною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кіннотою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734345" y="6282901"/>
            <a:ext cx="2052495" cy="5750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1905 р</a:t>
            </a:r>
            <a:r>
              <a:rPr lang="uk-UA" sz="4000" dirty="0" err="1" smtClean="0"/>
              <a:t>ік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0538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0" y="234795"/>
            <a:ext cx="2515626" cy="3998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56" y="234795"/>
            <a:ext cx="2980156" cy="3998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2224" y="4549676"/>
            <a:ext cx="10198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Про те, </a:t>
            </a:r>
            <a:r>
              <a:rPr lang="ru-RU" dirty="0" err="1"/>
              <a:t>що</a:t>
            </a:r>
            <a:r>
              <a:rPr lang="ru-RU" dirty="0"/>
              <a:t> у царизму земля </a:t>
            </a:r>
            <a:r>
              <a:rPr lang="ru-RU" dirty="0" err="1"/>
              <a:t>горіла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ногами, </a:t>
            </a:r>
            <a:r>
              <a:rPr lang="ru-RU" dirty="0" err="1"/>
              <a:t>засвідчили</a:t>
            </a:r>
            <a:r>
              <a:rPr lang="ru-RU" dirty="0"/>
              <a:t> </a:t>
            </a:r>
            <a:r>
              <a:rPr lang="ru-RU" dirty="0" err="1"/>
              <a:t>заворушення</a:t>
            </a:r>
            <a:r>
              <a:rPr lang="ru-RU" dirty="0"/>
              <a:t> в </a:t>
            </a:r>
            <a:r>
              <a:rPr lang="ru-RU" dirty="0" err="1"/>
              <a:t>армії</a:t>
            </a:r>
            <a:r>
              <a:rPr lang="ru-RU" dirty="0"/>
              <a:t> та на </a:t>
            </a:r>
            <a:r>
              <a:rPr lang="ru-RU" dirty="0" err="1"/>
              <a:t>флоті</a:t>
            </a:r>
            <a:r>
              <a:rPr lang="ru-RU" dirty="0"/>
              <a:t>. На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повстала</a:t>
            </a:r>
            <a:r>
              <a:rPr lang="ru-RU" dirty="0"/>
              <a:t> команда </a:t>
            </a:r>
            <a:r>
              <a:rPr lang="ru-RU" dirty="0" err="1"/>
              <a:t>броненосця</a:t>
            </a:r>
            <a:r>
              <a:rPr lang="ru-RU" dirty="0"/>
              <a:t> «</a:t>
            </a:r>
            <a:r>
              <a:rPr lang="ru-RU" dirty="0" err="1"/>
              <a:t>Потьомкін</a:t>
            </a:r>
            <a:r>
              <a:rPr lang="ru-RU" dirty="0"/>
              <a:t>». </a:t>
            </a:r>
            <a:r>
              <a:rPr lang="ru-RU" dirty="0" err="1"/>
              <a:t>Захопивши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і </a:t>
            </a:r>
            <a:r>
              <a:rPr lang="ru-RU" dirty="0" err="1"/>
              <a:t>обравши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матросами-</a:t>
            </a:r>
            <a:r>
              <a:rPr lang="ru-RU" dirty="0" err="1"/>
              <a:t>українцями</a:t>
            </a:r>
            <a:r>
              <a:rPr lang="ru-RU" dirty="0"/>
              <a:t> Матюшенко </a:t>
            </a:r>
            <a:r>
              <a:rPr lang="ru-RU" dirty="0" err="1"/>
              <a:t>Панасом</a:t>
            </a:r>
            <a:r>
              <a:rPr lang="ru-RU" dirty="0"/>
              <a:t> </a:t>
            </a:r>
            <a:r>
              <a:rPr lang="ru-RU" dirty="0" err="1"/>
              <a:t>Матюшенком</a:t>
            </a:r>
            <a:r>
              <a:rPr lang="ru-RU" dirty="0"/>
              <a:t> та </a:t>
            </a:r>
            <a:r>
              <a:rPr lang="ru-RU" dirty="0" err="1"/>
              <a:t>Григорієм</a:t>
            </a:r>
            <a:r>
              <a:rPr lang="ru-RU" dirty="0"/>
              <a:t> </a:t>
            </a:r>
            <a:r>
              <a:rPr lang="ru-RU" dirty="0" err="1"/>
              <a:t>Вакуленчуком</a:t>
            </a:r>
            <a:r>
              <a:rPr lang="ru-RU" dirty="0"/>
              <a:t>, команда, яка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підійняла</a:t>
            </a:r>
            <a:r>
              <a:rPr lang="ru-RU" dirty="0"/>
              <a:t> </a:t>
            </a:r>
            <a:r>
              <a:rPr lang="ru-RU" dirty="0" err="1"/>
              <a:t>червоний</a:t>
            </a:r>
            <a:r>
              <a:rPr lang="ru-RU" dirty="0"/>
              <a:t> прапор і </a:t>
            </a:r>
            <a:r>
              <a:rPr lang="ru-RU" dirty="0" err="1"/>
              <a:t>спрямувала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до </a:t>
            </a:r>
            <a:r>
              <a:rPr lang="ru-RU" dirty="0" err="1"/>
              <a:t>Одеси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приєдналися</a:t>
            </a:r>
            <a:r>
              <a:rPr lang="ru-RU" dirty="0"/>
              <a:t> до </a:t>
            </a:r>
            <a:r>
              <a:rPr lang="ru-RU" dirty="0" err="1"/>
              <a:t>виступу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і О. Коваленко -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організаторів</a:t>
            </a:r>
            <a:r>
              <a:rPr lang="ru-RU" dirty="0"/>
              <a:t> і </a:t>
            </a:r>
            <a:r>
              <a:rPr lang="ru-RU" dirty="0" err="1"/>
              <a:t>керівників</a:t>
            </a:r>
            <a:r>
              <a:rPr lang="ru-RU" dirty="0"/>
              <a:t> РУП. </a:t>
            </a:r>
            <a:r>
              <a:rPr lang="ru-RU" dirty="0" err="1"/>
              <a:t>He</a:t>
            </a:r>
            <a:r>
              <a:rPr lang="ru-RU" dirty="0"/>
              <a:t> </a:t>
            </a:r>
            <a:r>
              <a:rPr lang="ru-RU" dirty="0" err="1"/>
              <a:t>бажаючи</a:t>
            </a:r>
            <a:r>
              <a:rPr lang="ru-RU" dirty="0"/>
              <a:t> </a:t>
            </a:r>
            <a:r>
              <a:rPr lang="ru-RU" dirty="0" err="1"/>
              <a:t>здаватися</a:t>
            </a:r>
            <a:r>
              <a:rPr lang="ru-RU" dirty="0"/>
              <a:t> </a:t>
            </a:r>
            <a:r>
              <a:rPr lang="ru-RU" dirty="0" err="1"/>
              <a:t>царським</a:t>
            </a:r>
            <a:r>
              <a:rPr lang="ru-RU" dirty="0"/>
              <a:t> властям», </a:t>
            </a:r>
            <a:r>
              <a:rPr lang="ru-RU" dirty="0" err="1"/>
              <a:t>екіпаж</a:t>
            </a:r>
            <a:r>
              <a:rPr lang="ru-RU" dirty="0"/>
              <a:t> «</a:t>
            </a:r>
            <a:r>
              <a:rPr lang="ru-RU" dirty="0" err="1"/>
              <a:t>Потьомкіна</a:t>
            </a:r>
            <a:r>
              <a:rPr lang="ru-RU" dirty="0"/>
              <a:t>» </a:t>
            </a:r>
            <a:r>
              <a:rPr lang="ru-RU" dirty="0" err="1"/>
              <a:t>відплив</a:t>
            </a:r>
            <a:r>
              <a:rPr lang="ru-RU" dirty="0"/>
              <a:t> до </a:t>
            </a:r>
            <a:r>
              <a:rPr lang="ru-RU" dirty="0" err="1"/>
              <a:t>Констанци</a:t>
            </a:r>
            <a:r>
              <a:rPr lang="ru-RU" dirty="0"/>
              <a:t>, де попросив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притулку</a:t>
            </a:r>
            <a:r>
              <a:rPr lang="ru-RU" dirty="0"/>
              <a:t> в уряду </a:t>
            </a:r>
            <a:r>
              <a:rPr lang="ru-RU" dirty="0" err="1"/>
              <a:t>Румунії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55" y="501123"/>
            <a:ext cx="4904632" cy="3466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34345" y="6282901"/>
            <a:ext cx="2052495" cy="5750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1905 р</a:t>
            </a:r>
            <a:r>
              <a:rPr lang="uk-UA" sz="4000" dirty="0" err="1" smtClean="0"/>
              <a:t>ік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229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345" y="6282901"/>
            <a:ext cx="2052495" cy="5750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1905 р</a:t>
            </a:r>
            <a:r>
              <a:rPr lang="uk-UA" sz="4000" dirty="0" err="1" smtClean="0"/>
              <a:t>ік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2700549"/>
            <a:ext cx="1852203" cy="310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7" y="2700549"/>
            <a:ext cx="5543268" cy="4157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570" y="144967"/>
            <a:ext cx="11876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У </a:t>
            </a:r>
            <a:r>
              <a:rPr lang="ru-RU" dirty="0" err="1"/>
              <a:t>листопаді</a:t>
            </a:r>
            <a:r>
              <a:rPr lang="ru-RU" dirty="0"/>
              <a:t> 1905 p. y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повстав</a:t>
            </a:r>
            <a:r>
              <a:rPr lang="ru-RU" dirty="0"/>
              <a:t> </a:t>
            </a:r>
            <a:r>
              <a:rPr lang="ru-RU" dirty="0" err="1"/>
              <a:t>батальйон</a:t>
            </a:r>
            <a:r>
              <a:rPr lang="ru-RU" dirty="0"/>
              <a:t> </a:t>
            </a:r>
            <a:r>
              <a:rPr lang="ru-RU" dirty="0" err="1"/>
              <a:t>саперів</a:t>
            </a:r>
            <a:r>
              <a:rPr lang="ru-RU" dirty="0"/>
              <a:t>, </a:t>
            </a:r>
            <a:r>
              <a:rPr lang="ru-RU" dirty="0" err="1"/>
              <a:t>керований</a:t>
            </a:r>
            <a:r>
              <a:rPr lang="ru-RU" dirty="0"/>
              <a:t> Борисом </a:t>
            </a:r>
            <a:r>
              <a:rPr lang="ru-RU" dirty="0" err="1"/>
              <a:t>Жаданівським</a:t>
            </a:r>
            <a:r>
              <a:rPr lang="ru-RU" dirty="0"/>
              <a:t>.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гущі</a:t>
            </a:r>
            <a:r>
              <a:rPr lang="ru-RU" dirty="0"/>
              <a:t> </a:t>
            </a:r>
            <a:r>
              <a:rPr lang="ru-RU" dirty="0" err="1"/>
              <a:t>революційної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.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соціал</a:t>
            </a:r>
            <a:r>
              <a:rPr lang="ru-RU" dirty="0"/>
              <a:t>-демократична </a:t>
            </a:r>
            <a:r>
              <a:rPr lang="ru-RU" dirty="0" err="1"/>
              <a:t>спілка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селян, залучивши </a:t>
            </a:r>
            <a:r>
              <a:rPr lang="ru-RU" dirty="0" err="1"/>
              <a:t>багатьох</a:t>
            </a:r>
            <a:r>
              <a:rPr lang="ru-RU" dirty="0"/>
              <a:t> з них у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лави</a:t>
            </a:r>
            <a:r>
              <a:rPr lang="ru-RU" dirty="0"/>
              <a:t>, </a:t>
            </a:r>
            <a:r>
              <a:rPr lang="ru-RU" dirty="0" err="1"/>
              <a:t>спрямувавши</a:t>
            </a:r>
            <a:r>
              <a:rPr lang="ru-RU" dirty="0"/>
              <a:t> до </a:t>
            </a:r>
            <a:r>
              <a:rPr lang="ru-RU" dirty="0" err="1"/>
              <a:t>організованої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. УСДРП </a:t>
            </a:r>
            <a:r>
              <a:rPr lang="ru-RU" dirty="0" err="1"/>
              <a:t>теж</a:t>
            </a:r>
            <a:r>
              <a:rPr lang="ru-RU" dirty="0"/>
              <a:t> вела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робітників</a:t>
            </a:r>
            <a:r>
              <a:rPr lang="ru-RU" dirty="0"/>
              <a:t> та </a:t>
            </a:r>
            <a:r>
              <a:rPr lang="ru-RU" dirty="0" err="1"/>
              <a:t>інтелігенції</a:t>
            </a:r>
            <a:r>
              <a:rPr lang="ru-RU" dirty="0"/>
              <a:t>, </a:t>
            </a:r>
            <a:r>
              <a:rPr lang="ru-RU" dirty="0" err="1"/>
              <a:t>зміцнившись</a:t>
            </a:r>
            <a:r>
              <a:rPr lang="ru-RU" dirty="0"/>
              <a:t> за роки </a:t>
            </a:r>
            <a:r>
              <a:rPr lang="ru-RU" dirty="0" err="1"/>
              <a:t>революції</a:t>
            </a:r>
            <a:r>
              <a:rPr lang="ru-RU" dirty="0" smtClean="0"/>
              <a:t>.</a:t>
            </a:r>
            <a:r>
              <a:rPr lang="ru-RU" dirty="0"/>
              <a:t> Разом з Бундом вона </a:t>
            </a:r>
            <a:r>
              <a:rPr lang="ru-RU" dirty="0" err="1"/>
              <a:t>утворила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 загони </a:t>
            </a:r>
            <a:r>
              <a:rPr lang="ru-RU" dirty="0" err="1"/>
              <a:t>самооборони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погромів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чинили «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».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«Союз </a:t>
            </a:r>
            <a:r>
              <a:rPr lang="ru-RU" dirty="0" err="1"/>
              <a:t>автономістів</a:t>
            </a:r>
            <a:r>
              <a:rPr lang="ru-RU" dirty="0"/>
              <a:t>». </a:t>
            </a:r>
            <a:r>
              <a:rPr lang="ru-RU" dirty="0" err="1"/>
              <a:t>Що</a:t>
            </a:r>
            <a:r>
              <a:rPr lang="ru-RU" dirty="0"/>
              <a:t> являв собою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у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в 1905-06, яка </a:t>
            </a:r>
            <a:r>
              <a:rPr lang="ru-RU" dirty="0" err="1"/>
              <a:t>виступала</a:t>
            </a:r>
            <a:r>
              <a:rPr lang="ru-RU" dirty="0"/>
              <a:t> за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на засадах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 і </a:t>
            </a:r>
            <a:r>
              <a:rPr lang="ru-RU" dirty="0" err="1"/>
              <a:t>федералізму.Створена</a:t>
            </a:r>
            <a:r>
              <a:rPr lang="ru-RU" dirty="0"/>
              <a:t> за </a:t>
            </a:r>
            <a:r>
              <a:rPr lang="ru-RU" dirty="0" err="1"/>
              <a:t>ініціативою</a:t>
            </a:r>
            <a:r>
              <a:rPr lang="ru-RU" dirty="0"/>
              <a:t> І. </a:t>
            </a:r>
            <a:r>
              <a:rPr lang="ru-RU" dirty="0" err="1"/>
              <a:t>Бодуена</a:t>
            </a:r>
            <a:r>
              <a:rPr lang="ru-RU" dirty="0"/>
              <a:t> де </a:t>
            </a:r>
            <a:r>
              <a:rPr lang="ru-RU" dirty="0" err="1"/>
              <a:t>Куртене</a:t>
            </a:r>
            <a:r>
              <a:rPr lang="ru-RU" dirty="0"/>
              <a:t> на </a:t>
            </a:r>
            <a:r>
              <a:rPr lang="ru-RU" dirty="0" err="1"/>
              <a:t>з'їзді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поневолених</a:t>
            </a:r>
            <a:r>
              <a:rPr lang="ru-RU" dirty="0"/>
              <a:t> </a:t>
            </a:r>
            <a:r>
              <a:rPr lang="ru-RU" dirty="0" err="1"/>
              <a:t>імперією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українців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938" y="5386039"/>
            <a:ext cx="4255974" cy="1088136"/>
          </a:xfrm>
        </p:spPr>
        <p:txBody>
          <a:bodyPr/>
          <a:lstStyle/>
          <a:p>
            <a:r>
              <a:rPr lang="uk-UA" dirty="0" smtClean="0"/>
              <a:t>1906 рік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51" y="205948"/>
            <a:ext cx="3305175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01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001884"/>
              </p:ext>
            </p:extLst>
          </p:nvPr>
        </p:nvGraphicFramePr>
        <p:xfrm>
          <a:off x="-89751" y="512956"/>
          <a:ext cx="11508600" cy="550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9734345" y="6282901"/>
            <a:ext cx="2052495" cy="57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1906 р</a:t>
            </a:r>
            <a:r>
              <a:rPr lang="uk-UA" sz="4000" dirty="0" err="1" smtClean="0"/>
              <a:t>ік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9049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448">
            <a:off x="1093786" y="1384659"/>
            <a:ext cx="5205526" cy="3433724"/>
          </a:xfrm>
        </p:spPr>
      </p:pic>
      <p:sp>
        <p:nvSpPr>
          <p:cNvPr id="5" name="TextBox 4"/>
          <p:cNvSpPr txBox="1"/>
          <p:nvPr/>
        </p:nvSpPr>
        <p:spPr>
          <a:xfrm>
            <a:off x="7259444" y="245327"/>
            <a:ext cx="36018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Парламентська</a:t>
            </a:r>
            <a:r>
              <a:rPr lang="ru-RU" dirty="0"/>
              <a:t> громада II </a:t>
            </a:r>
            <a:r>
              <a:rPr lang="ru-RU" dirty="0" err="1"/>
              <a:t>Думи</a:t>
            </a:r>
            <a:r>
              <a:rPr lang="ru-RU" dirty="0"/>
              <a:t> створила </a:t>
            </a:r>
            <a:r>
              <a:rPr lang="ru-RU" dirty="0" err="1"/>
              <a:t>комісію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підготувала</a:t>
            </a:r>
            <a:r>
              <a:rPr lang="ru-RU" dirty="0"/>
              <a:t> низку </a:t>
            </a:r>
            <a:r>
              <a:rPr lang="ru-RU" dirty="0" err="1"/>
              <a:t>законопроектів</a:t>
            </a:r>
            <a:r>
              <a:rPr lang="ru-RU" dirty="0"/>
              <a:t> про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у школах, вузах,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кафедр, про </a:t>
            </a:r>
            <a:r>
              <a:rPr lang="ru-RU" dirty="0" err="1"/>
              <a:t>автономію</a:t>
            </a:r>
            <a:r>
              <a:rPr lang="ru-RU" dirty="0"/>
              <a:t> та </a:t>
            </a:r>
            <a:r>
              <a:rPr lang="ru-RU" dirty="0" err="1"/>
              <a:t>місцеве</a:t>
            </a:r>
            <a:r>
              <a:rPr lang="ru-RU" dirty="0"/>
              <a:t> </a:t>
            </a:r>
            <a:r>
              <a:rPr lang="ru-RU" dirty="0" err="1"/>
              <a:t>самоуправління.Переляканий</a:t>
            </a:r>
            <a:r>
              <a:rPr lang="ru-RU" dirty="0"/>
              <a:t> </a:t>
            </a:r>
            <a:r>
              <a:rPr lang="ru-RU" dirty="0" err="1"/>
              <a:t>радикальністю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II </a:t>
            </a:r>
            <a:r>
              <a:rPr lang="ru-RU" dirty="0" err="1"/>
              <a:t>Думи</a:t>
            </a:r>
            <a:r>
              <a:rPr lang="ru-RU" dirty="0"/>
              <a:t>, </a:t>
            </a:r>
            <a:r>
              <a:rPr lang="ru-RU" dirty="0" err="1"/>
              <a:t>цар</a:t>
            </a:r>
            <a:r>
              <a:rPr lang="ru-RU" dirty="0"/>
              <a:t> через 103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розі</a:t>
            </a:r>
            <a:r>
              <a:rPr lang="ru-RU" dirty="0"/>
              <a:t> гнав і </a:t>
            </a:r>
            <a:r>
              <a:rPr lang="ru-RU" dirty="0" err="1"/>
              <a:t>ії</a:t>
            </a:r>
            <a:r>
              <a:rPr lang="ru-RU" dirty="0"/>
              <a:t>, кардинально </a:t>
            </a:r>
            <a:r>
              <a:rPr lang="ru-RU" dirty="0" err="1"/>
              <a:t>змінивши</a:t>
            </a:r>
            <a:r>
              <a:rPr lang="ru-RU" dirty="0"/>
              <a:t> </a:t>
            </a:r>
            <a:r>
              <a:rPr lang="ru-RU" dirty="0" err="1"/>
              <a:t>виборчий</a:t>
            </a:r>
            <a:r>
              <a:rPr lang="ru-RU" dirty="0"/>
              <a:t> закон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поміщиків</a:t>
            </a:r>
            <a:r>
              <a:rPr lang="ru-RU" dirty="0"/>
              <a:t>. У III і IV Думах уже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і </a:t>
            </a:r>
            <a:r>
              <a:rPr lang="ru-RU" dirty="0" err="1"/>
              <a:t>боротись</a:t>
            </a:r>
            <a:r>
              <a:rPr lang="ru-RU" dirty="0"/>
              <a:t> за </a:t>
            </a:r>
            <a:r>
              <a:rPr lang="ru-RU" dirty="0" err="1"/>
              <a:t>якісь</a:t>
            </a:r>
            <a:r>
              <a:rPr lang="ru-RU" dirty="0"/>
              <a:t> права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й у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депутати-українці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34345" y="6282901"/>
            <a:ext cx="2052495" cy="57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1906 р</a:t>
            </a:r>
            <a:r>
              <a:rPr lang="uk-UA" sz="4000" dirty="0" err="1" smtClean="0"/>
              <a:t>ік</a:t>
            </a:r>
            <a:endParaRPr lang="ru-RU" sz="4000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57045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50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TM03090434[[fn=Тип дерева]]</Template>
  <TotalTime>218</TotalTime>
  <Words>148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Україна в період революції 1905-1907 років</vt:lpstr>
      <vt:lpstr>1905 рік </vt:lpstr>
      <vt:lpstr>1905 рік</vt:lpstr>
      <vt:lpstr>1905 рік</vt:lpstr>
      <vt:lpstr>1905 рік</vt:lpstr>
      <vt:lpstr>1906 рік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період революції 1905-1907 років</dc:title>
  <dc:creator>Daniil Venc</dc:creator>
  <cp:lastModifiedBy>Daniil Venc</cp:lastModifiedBy>
  <cp:revision>6</cp:revision>
  <dcterms:created xsi:type="dcterms:W3CDTF">2014-11-30T13:44:40Z</dcterms:created>
  <dcterms:modified xsi:type="dcterms:W3CDTF">2015-02-14T15:54:07Z</dcterms:modified>
</cp:coreProperties>
</file>