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74" d="100"/>
          <a:sy n="74" d="100"/>
        </p:scale>
        <p:origin x="-4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9F3057E-5054-459B-92EA-68E2B57B5B2B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EE16698-DBDD-4D67-B622-19CDEE386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F3057E-5054-459B-92EA-68E2B57B5B2B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E16698-DBDD-4D67-B622-19CDEE386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F3057E-5054-459B-92EA-68E2B57B5B2B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E16698-DBDD-4D67-B622-19CDEE386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F3057E-5054-459B-92EA-68E2B57B5B2B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E16698-DBDD-4D67-B622-19CDEE38658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F3057E-5054-459B-92EA-68E2B57B5B2B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E16698-DBDD-4D67-B622-19CDEE38658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F3057E-5054-459B-92EA-68E2B57B5B2B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E16698-DBDD-4D67-B622-19CDEE38658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F3057E-5054-459B-92EA-68E2B57B5B2B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E16698-DBDD-4D67-B622-19CDEE38658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F3057E-5054-459B-92EA-68E2B57B5B2B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E16698-DBDD-4D67-B622-19CDEE38658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F3057E-5054-459B-92EA-68E2B57B5B2B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E16698-DBDD-4D67-B622-19CDEE386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9F3057E-5054-459B-92EA-68E2B57B5B2B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E16698-DBDD-4D67-B622-19CDEE38658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9F3057E-5054-459B-92EA-68E2B57B5B2B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EE16698-DBDD-4D67-B622-19CDEE38658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9F3057E-5054-459B-92EA-68E2B57B5B2B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EE16698-DBDD-4D67-B622-19CDEE3865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142984"/>
            <a:ext cx="7772400" cy="1829761"/>
          </a:xfrm>
        </p:spPr>
        <p:txBody>
          <a:bodyPr>
            <a:scene3d>
              <a:camera prst="perspectiveRigh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5">
                      <a:lumMod val="50000"/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love </a:t>
            </a:r>
            <a:r>
              <a:rPr lang="en-US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5">
                      <a:lumMod val="50000"/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Ukraine</a:t>
            </a:r>
            <a:r>
              <a:rPr lang="ru-RU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5">
                      <a:lumMod val="50000"/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r>
              <a:rPr lang="en-US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5">
                      <a:lumMod val="50000"/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5">
                      <a:lumMod val="50000"/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very much</a:t>
            </a:r>
            <a:endParaRPr lang="ru-RU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5">
                    <a:lumMod val="50000"/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000504"/>
            <a:ext cx="7772400" cy="1199704"/>
          </a:xfrm>
        </p:spPr>
        <p:txBody>
          <a:bodyPr/>
          <a:lstStyle/>
          <a:p>
            <a:r>
              <a:rPr lang="en-US" b="1" i="1" dirty="0" smtClean="0">
                <a:effectLst>
                  <a:glow rad="101600">
                    <a:srgbClr val="FFFF00">
                      <a:alpha val="6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My dear, Ukraine, you are so beautiful!</a:t>
            </a:r>
            <a:endParaRPr lang="ru-RU" b="1" i="1" dirty="0">
              <a:effectLst>
                <a:glow rad="101600">
                  <a:srgbClr val="FFFF00">
                    <a:alpha val="60000"/>
                  </a:srgb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Fs4wgK3s6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2009775" cy="3800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-XRDn-zzs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285728"/>
            <a:ext cx="1957393" cy="4499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-94jcvtDr5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214290"/>
            <a:ext cx="5016507" cy="3762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aSuY0Yb7JW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3714753"/>
            <a:ext cx="4214810" cy="3161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bQ6LyYur4ME.jpg"/>
          <p:cNvPicPr>
            <a:picLocks noChangeAspect="1"/>
          </p:cNvPicPr>
          <p:nvPr/>
        </p:nvPicPr>
        <p:blipFill>
          <a:blip r:embed="rId6" cstate="print"/>
          <a:srcRect l="9375" t="12552" r="13281" b="11165"/>
          <a:stretch>
            <a:fillRect/>
          </a:stretch>
        </p:blipFill>
        <p:spPr>
          <a:xfrm>
            <a:off x="0" y="4000480"/>
            <a:ext cx="514353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rfi_2LBDPI.jpg"/>
          <p:cNvPicPr>
            <a:picLocks noChangeAspect="1"/>
          </p:cNvPicPr>
          <p:nvPr/>
        </p:nvPicPr>
        <p:blipFill>
          <a:blip r:embed="rId2" cstate="print"/>
          <a:srcRect l="2500" t="2500" r="10000" b="2500"/>
          <a:stretch>
            <a:fillRect/>
          </a:stretch>
        </p:blipFill>
        <p:spPr>
          <a:xfrm>
            <a:off x="214282" y="214290"/>
            <a:ext cx="3714776" cy="4033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WFm9LKhf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187" y="0"/>
            <a:ext cx="192881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5gNTfWx0M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285727"/>
            <a:ext cx="2928958" cy="3905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gJShZoQ0M9M.jpg"/>
          <p:cNvPicPr>
            <a:picLocks noChangeAspect="1"/>
          </p:cNvPicPr>
          <p:nvPr/>
        </p:nvPicPr>
        <p:blipFill>
          <a:blip r:embed="rId5" cstate="print"/>
          <a:srcRect t="26041"/>
          <a:stretch>
            <a:fillRect/>
          </a:stretch>
        </p:blipFill>
        <p:spPr>
          <a:xfrm>
            <a:off x="3643306" y="3124382"/>
            <a:ext cx="3786196" cy="3733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ktVc8xtQ4D8.jpg"/>
          <p:cNvPicPr>
            <a:picLocks noChangeAspect="1"/>
          </p:cNvPicPr>
          <p:nvPr/>
        </p:nvPicPr>
        <p:blipFill>
          <a:blip r:embed="rId6" cstate="print"/>
          <a:srcRect l="8547" t="10920" b="4278"/>
          <a:stretch>
            <a:fillRect/>
          </a:stretch>
        </p:blipFill>
        <p:spPr>
          <a:xfrm>
            <a:off x="0" y="4286256"/>
            <a:ext cx="3714744" cy="2278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JK7Iw1wmMvo.jpg"/>
          <p:cNvPicPr>
            <a:picLocks noChangeAspect="1"/>
          </p:cNvPicPr>
          <p:nvPr/>
        </p:nvPicPr>
        <p:blipFill>
          <a:blip r:embed="rId2" cstate="print"/>
          <a:srcRect l="27148"/>
          <a:stretch>
            <a:fillRect/>
          </a:stretch>
        </p:blipFill>
        <p:spPr>
          <a:xfrm rot="5400000">
            <a:off x="405024" y="380738"/>
            <a:ext cx="3246446" cy="3342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lEt_uoj7AS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4000504"/>
            <a:ext cx="2857496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lhMjKu-zdA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571876"/>
            <a:ext cx="4192590" cy="2908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OpgRB0hEZw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214290"/>
            <a:ext cx="3264850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Kp_cmxG7-EQ.jpg"/>
          <p:cNvPicPr>
            <a:picLocks noChangeAspect="1"/>
          </p:cNvPicPr>
          <p:nvPr/>
        </p:nvPicPr>
        <p:blipFill>
          <a:blip r:embed="rId6" cstate="print"/>
          <a:srcRect l="16666" t="12500" r="11111" b="16666"/>
          <a:stretch>
            <a:fillRect/>
          </a:stretch>
        </p:blipFill>
        <p:spPr>
          <a:xfrm>
            <a:off x="5857884" y="214290"/>
            <a:ext cx="3059227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Q_2YRZq0S6Q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86182" y="3357562"/>
            <a:ext cx="2414586" cy="3237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R1dUHeG_Y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2714644" cy="3586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r1VSuWkJQf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0"/>
            <a:ext cx="2601841" cy="4244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7kZNt9qW1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6996" y="0"/>
            <a:ext cx="3937004" cy="3937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TPusiFl3tFQ.jpg"/>
          <p:cNvPicPr>
            <a:picLocks noChangeAspect="1"/>
          </p:cNvPicPr>
          <p:nvPr/>
        </p:nvPicPr>
        <p:blipFill>
          <a:blip r:embed="rId5" cstate="print"/>
          <a:srcRect t="25000" r="23611"/>
          <a:stretch>
            <a:fillRect/>
          </a:stretch>
        </p:blipFill>
        <p:spPr>
          <a:xfrm>
            <a:off x="0" y="3357562"/>
            <a:ext cx="2857488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uZmr5Rs0l3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92797" y="3030532"/>
            <a:ext cx="4051203" cy="3827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wkzM5fIGSIU.jpg"/>
          <p:cNvPicPr>
            <a:picLocks noChangeAspect="1"/>
          </p:cNvPicPr>
          <p:nvPr/>
        </p:nvPicPr>
        <p:blipFill>
          <a:blip r:embed="rId7" cstate="print"/>
          <a:srcRect t="26041" r="9722"/>
          <a:stretch>
            <a:fillRect/>
          </a:stretch>
        </p:blipFill>
        <p:spPr>
          <a:xfrm>
            <a:off x="2530482" y="3643314"/>
            <a:ext cx="2943026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9TOwtEG34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350046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Vb7D1CvTA6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142852"/>
            <a:ext cx="4000496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TsjeVEaFVg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29412" y="0"/>
            <a:ext cx="241458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qszEH1yyS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3214686"/>
            <a:ext cx="4564066" cy="342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VIXcv4Lxx1I.jpg"/>
          <p:cNvPicPr>
            <a:picLocks noChangeAspect="1"/>
          </p:cNvPicPr>
          <p:nvPr/>
        </p:nvPicPr>
        <p:blipFill>
          <a:blip r:embed="rId6" cstate="print"/>
          <a:srcRect l="3302" r="39387"/>
          <a:stretch>
            <a:fillRect/>
          </a:stretch>
        </p:blipFill>
        <p:spPr>
          <a:xfrm>
            <a:off x="214282" y="3214686"/>
            <a:ext cx="2347522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s-eySULE_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3321867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yiZQ5k1K8b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285728"/>
            <a:ext cx="3714776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ZrNJPy-lkV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32" y="2381243"/>
            <a:ext cx="3357568" cy="4476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zmIiR5i8rqs.jpg"/>
          <p:cNvPicPr>
            <a:picLocks noChangeAspect="1"/>
          </p:cNvPicPr>
          <p:nvPr/>
        </p:nvPicPr>
        <p:blipFill>
          <a:blip r:embed="rId5" cstate="print"/>
          <a:srcRect l="7812" t="2267" r="11718" b="11814"/>
          <a:stretch>
            <a:fillRect/>
          </a:stretch>
        </p:blipFill>
        <p:spPr>
          <a:xfrm>
            <a:off x="857224" y="3811851"/>
            <a:ext cx="4357686" cy="3046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500042"/>
            <a:ext cx="8115328" cy="4857784"/>
          </a:xfrm>
        </p:spPr>
        <p:txBody>
          <a:bodyPr numCol="1">
            <a:normAutofit/>
          </a:bodyPr>
          <a:lstStyle/>
          <a:p>
            <a:pPr algn="ctr"/>
            <a:r>
              <a:rPr lang="en-US" sz="2800" i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When I am dead, bury me</a:t>
            </a:r>
            <a:br>
              <a:rPr lang="en-US" sz="2800" i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800" i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 my beloved Ukraine,</a:t>
            </a:r>
            <a:br>
              <a:rPr lang="en-US" sz="2800" i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800" i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My tomb upon a grave mound high</a:t>
            </a:r>
            <a:br>
              <a:rPr lang="en-US" sz="2800" i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800" i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Amid the spreading plain,</a:t>
            </a:r>
            <a:br>
              <a:rPr lang="en-US" sz="2800" i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800" i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 that the fields, the boundless steppes,</a:t>
            </a:r>
            <a:br>
              <a:rPr lang="en-US" sz="2800" i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800" i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</a:t>
            </a:r>
            <a:r>
              <a:rPr lang="en-US" sz="2800" i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Dnipro's</a:t>
            </a:r>
            <a:r>
              <a:rPr lang="en-US" sz="2800" i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plunging shore</a:t>
            </a:r>
            <a:br>
              <a:rPr lang="en-US" sz="2800" i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800" i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My eyes could see, my ears could hear</a:t>
            </a:r>
            <a:br>
              <a:rPr lang="en-US" sz="2800" i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800" i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mighty river roar.</a:t>
            </a:r>
            <a:endParaRPr lang="ru-RU" sz="2800" i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4929198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T.G. Shevchenko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39267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642918"/>
            <a:ext cx="7712397" cy="600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214291"/>
            <a:ext cx="9001156" cy="1571635"/>
          </a:xfrm>
        </p:spPr>
        <p:txBody>
          <a:bodyPr/>
          <a:lstStyle/>
          <a:p>
            <a:r>
              <a:rPr lang="en-US" sz="2400" b="1" dirty="0" smtClean="0"/>
              <a:t>My country is the best and the most </a:t>
            </a:r>
            <a:r>
              <a:rPr lang="en-US" sz="2400" b="1" dirty="0" smtClean="0"/>
              <a:t>beautiful. </a:t>
            </a:r>
            <a:r>
              <a:rPr lang="en-US" sz="2400" b="1" dirty="0" smtClean="0"/>
              <a:t>That is what I will show you </a:t>
            </a:r>
            <a:r>
              <a:rPr lang="en-US" sz="2400" b="1" dirty="0" smtClean="0"/>
              <a:t>in presentation</a:t>
            </a:r>
            <a:r>
              <a:rPr lang="en-US" b="1" dirty="0" smtClean="0"/>
              <a:t>.</a:t>
            </a:r>
            <a:endParaRPr lang="ru-RU" b="1" dirty="0"/>
          </a:p>
        </p:txBody>
      </p:sp>
      <p:pic>
        <p:nvPicPr>
          <p:cNvPr id="4" name="Рисунок 3" descr="004213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500174"/>
            <a:ext cx="6572275" cy="4929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500042"/>
            <a:ext cx="8715436" cy="107157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Ukraine is a boundless field</a:t>
            </a:r>
            <a:endParaRPr lang="ru-RU" sz="4400" b="1" dirty="0"/>
          </a:p>
        </p:txBody>
      </p:sp>
      <p:pic>
        <p:nvPicPr>
          <p:cNvPr id="4" name="Рисунок 3" descr="080fb0c5d8824f51583a2714a14f9b3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285860"/>
            <a:ext cx="2971800" cy="2679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6286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3143248"/>
            <a:ext cx="5172088" cy="3418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54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786190"/>
            <a:ext cx="4524380" cy="2839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1428736"/>
            <a:ext cx="257176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67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4612" y="1500174"/>
            <a:ext cx="3571900" cy="2682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285860"/>
            <a:ext cx="8229600" cy="2233424"/>
          </a:xfrm>
        </p:spPr>
        <p:txBody>
          <a:bodyPr/>
          <a:lstStyle/>
          <a:p>
            <a:r>
              <a:rPr lang="en-US" dirty="0" smtClean="0"/>
              <a:t>Are easy to combine different tastes and preferences. Visit the Carpathians you can both winter and summer, it depends on what kind of holiday you like.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Ukrainian Carpathian</a:t>
            </a:r>
            <a:endParaRPr lang="ru-RU" dirty="0"/>
          </a:p>
        </p:txBody>
      </p:sp>
      <p:pic>
        <p:nvPicPr>
          <p:cNvPr id="4" name="Рисунок 3" descr="otpusk_10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3" y="5143512"/>
            <a:ext cx="2637697" cy="1543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7139186_w640_h640_karpa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2857496"/>
            <a:ext cx="4262446" cy="2928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otpusk_10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143248"/>
            <a:ext cx="3052906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66594625_lpi19142_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9730" y="4449745"/>
            <a:ext cx="3724270" cy="2408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a9d5cc54c0dba2f8361e960d4848753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71670" y="3929066"/>
            <a:ext cx="3301995" cy="2476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1500198"/>
          </a:xfrm>
        </p:spPr>
        <p:txBody>
          <a:bodyPr/>
          <a:lstStyle/>
          <a:p>
            <a:r>
              <a:rPr lang="en-US" dirty="0" smtClean="0"/>
              <a:t>Is a place for those who prefer to lie in the sun and drinking cocktails. Also here you can visit historical places, swim on a boat.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Southern </a:t>
            </a:r>
            <a:r>
              <a:rPr lang="en-US" sz="4400" dirty="0" smtClean="0"/>
              <a:t>Crimean coast</a:t>
            </a:r>
            <a:endParaRPr lang="ru-RU" sz="4400" dirty="0"/>
          </a:p>
        </p:txBody>
      </p:sp>
      <p:pic>
        <p:nvPicPr>
          <p:cNvPr id="4" name="Рисунок 3" descr="1-otdyih-v-koktebele-ot-1740-grn-v-stoimost-vhod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2000240"/>
            <a:ext cx="2643206" cy="3524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hotos0-500x37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1" y="2625322"/>
            <a:ext cx="3452835" cy="2589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lyazh_au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4000504"/>
            <a:ext cx="3809994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140961324bcc5741d2ca3a5af17953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2643182"/>
            <a:ext cx="2476494" cy="1857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ri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4143380"/>
            <a:ext cx="3786178" cy="2524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-285784" y="1142984"/>
            <a:ext cx="9429784" cy="209054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dirty="0" smtClean="0"/>
              <a:t>   </a:t>
            </a:r>
            <a:r>
              <a:rPr lang="en-US" dirty="0" err="1" smtClean="0"/>
              <a:t>Khortitsa</a:t>
            </a:r>
            <a:r>
              <a:rPr lang="en-US" dirty="0" smtClean="0"/>
              <a:t> - </a:t>
            </a:r>
            <a:r>
              <a:rPr lang="en-US" dirty="0" smtClean="0"/>
              <a:t>the largest island on the Dnieper river, is located in the city of </a:t>
            </a:r>
            <a:r>
              <a:rPr lang="en-US" dirty="0" err="1" smtClean="0"/>
              <a:t>Zaporozhye</a:t>
            </a:r>
            <a:r>
              <a:rPr lang="en-US" dirty="0" smtClean="0"/>
              <a:t>. This is a historical place, inhabited by the Cossacks. </a:t>
            </a:r>
            <a:r>
              <a:rPr lang="en-US" dirty="0" err="1" smtClean="0"/>
              <a:t>Sich</a:t>
            </a:r>
            <a:r>
              <a:rPr lang="en-US" dirty="0" smtClean="0"/>
              <a:t> was a center of activity and control of all military Affairs, residence of all the chief officers who were at the head of grassroots Cossacks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Khortytsya</a:t>
            </a:r>
            <a:r>
              <a:rPr lang="en-US" dirty="0" smtClean="0"/>
              <a:t> and Cossacks</a:t>
            </a:r>
            <a:endParaRPr lang="ru-RU" dirty="0"/>
          </a:p>
        </p:txBody>
      </p:sp>
      <p:pic>
        <p:nvPicPr>
          <p:cNvPr id="4" name="Рисунок 3" descr="516f7e51e61b3d1beba8409e4c2a32d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928934"/>
            <a:ext cx="2438400" cy="1624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484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571876"/>
            <a:ext cx="4095747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267011098_post-15637-11856852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72008"/>
            <a:ext cx="2809873" cy="1958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3000372"/>
            <a:ext cx="3285195" cy="2199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zaporoz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488" y="4510969"/>
            <a:ext cx="2714644" cy="2135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"/>
          <p:cNvSpPr>
            <a:spLocks noGrp="1"/>
          </p:cNvSpPr>
          <p:nvPr>
            <p:ph idx="1"/>
          </p:nvPr>
        </p:nvSpPr>
        <p:spPr>
          <a:xfrm>
            <a:off x="500034" y="2332037"/>
            <a:ext cx="8229600" cy="4525963"/>
          </a:xfrm>
        </p:spPr>
        <p:txBody>
          <a:bodyPr>
            <a:normAutofit/>
            <a:scene3d>
              <a:camera prst="perspectiveBelow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>
              <a:buNone/>
            </a:pP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And most importantly...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151904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In Ukraine live the most beautiful girl in the world</a:t>
            </a:r>
            <a:endParaRPr lang="ru-RU" sz="3600" b="1" dirty="0"/>
          </a:p>
        </p:txBody>
      </p:sp>
      <p:pic>
        <p:nvPicPr>
          <p:cNvPr id="4" name="Рисунок 3" descr="IMG_1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1857364"/>
            <a:ext cx="3357554" cy="2097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9d64277cbdbd68b64b276298d723b1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1857365"/>
            <a:ext cx="2286015" cy="3432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fJYNkpX0c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57364"/>
            <a:ext cx="4143404" cy="2960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Dk0i9Lp_x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3619477"/>
            <a:ext cx="2428892" cy="3238523"/>
          </a:xfrm>
          <a:prstGeom prst="rect">
            <a:avLst/>
          </a:prstGeom>
        </p:spPr>
      </p:pic>
      <p:pic>
        <p:nvPicPr>
          <p:cNvPr id="8" name="Рисунок 7" descr="Y1nN35YIl0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3953815"/>
            <a:ext cx="5072098" cy="2904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_b28kKgtsx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3" y="214290"/>
            <a:ext cx="3929090" cy="3933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TW9Oqd3m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95747" y="214290"/>
            <a:ext cx="5048253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5brfM07K9V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3193590"/>
            <a:ext cx="5478474" cy="3664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Украина">
      <a:dk1>
        <a:srgbClr val="002060"/>
      </a:dk1>
      <a:lt1>
        <a:srgbClr val="0070C0"/>
      </a:lt1>
      <a:dk2>
        <a:srgbClr val="002060"/>
      </a:dk2>
      <a:lt2>
        <a:srgbClr val="FFFF00"/>
      </a:lt2>
      <a:accent1>
        <a:srgbClr val="FFFF00"/>
      </a:accent1>
      <a:accent2>
        <a:srgbClr val="DA1F28"/>
      </a:accent2>
      <a:accent3>
        <a:srgbClr val="FFFF00"/>
      </a:accent3>
      <a:accent4>
        <a:srgbClr val="FFFF00"/>
      </a:accent4>
      <a:accent5>
        <a:srgbClr val="474B78"/>
      </a:accent5>
      <a:accent6>
        <a:srgbClr val="FFFF00"/>
      </a:accent6>
      <a:hlink>
        <a:srgbClr val="FF8119"/>
      </a:hlink>
      <a:folHlink>
        <a:srgbClr val="FFFF0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133</TotalTime>
  <Words>188</Words>
  <Application>Microsoft Office PowerPoint</Application>
  <PresentationFormat>Экран (4:3)</PresentationFormat>
  <Paragraphs>14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I love Ukraine, very much</vt:lpstr>
      <vt:lpstr>Слайд 2</vt:lpstr>
      <vt:lpstr>Слайд 3</vt:lpstr>
      <vt:lpstr>Ukrainian Carpathian</vt:lpstr>
      <vt:lpstr>Southern Crimean coast</vt:lpstr>
      <vt:lpstr>Khortytsya and Cossacks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When I am dead, bury me In my beloved Ukraine, My tomb upon a grave mound high Amid the spreading plain, So that the fields, the boundless steppes, The Dnipro's plunging shore My eyes could see, my ears could hear The mighty river roar.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Ninnel</dc:creator>
  <cp:lastModifiedBy>Ninnel</cp:lastModifiedBy>
  <cp:revision>15</cp:revision>
  <dcterms:created xsi:type="dcterms:W3CDTF">2014-03-01T08:36:34Z</dcterms:created>
  <dcterms:modified xsi:type="dcterms:W3CDTF">2014-03-01T10:50:08Z</dcterms:modified>
</cp:coreProperties>
</file>