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83CABB6-5757-4F81-956F-2C721FA6A37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CABB6-5757-4F81-956F-2C721FA6A37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CABB6-5757-4F81-956F-2C721FA6A37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CABB6-5757-4F81-956F-2C721FA6A37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CABB6-5757-4F81-956F-2C721FA6A37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3CABB6-5757-4F81-956F-2C721FA6A37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3CABB6-5757-4F81-956F-2C721FA6A37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8" name="Номер слайда 7"/>
          <p:cNvSpPr>
            <a:spLocks noGrp="1"/>
          </p:cNvSpPr>
          <p:nvPr>
            <p:ph type="sldNum" sz="quarter" idx="11"/>
          </p:nvPr>
        </p:nvSpPr>
        <p:spPr/>
        <p:txBody>
          <a:bodyPr/>
          <a:lstStyle/>
          <a:p>
            <a:fld id="{E83CABB6-5757-4F81-956F-2C721FA6A375}"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3CABB6-5757-4F81-956F-2C721FA6A37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92C7C22-ED06-4C00-963D-75100A94E601}" type="datetimeFigureOut">
              <a:rPr lang="ru-RU" smtClean="0"/>
              <a:pPr/>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E83CABB6-5757-4F81-956F-2C721FA6A37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492C7C22-ED06-4C00-963D-75100A94E601}" type="datetimeFigureOut">
              <a:rPr lang="ru-RU" smtClean="0"/>
              <a:pPr/>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3CABB6-5757-4F81-956F-2C721FA6A37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92C7C22-ED06-4C00-963D-75100A94E601}" type="datetimeFigureOut">
              <a:rPr lang="ru-RU" smtClean="0"/>
              <a:pPr/>
              <a:t>20.05.2014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83CABB6-5757-4F81-956F-2C721FA6A37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43570" y="5500702"/>
            <a:ext cx="3500430" cy="1357298"/>
          </a:xfrm>
        </p:spPr>
        <p:txBody>
          <a:bodyPr>
            <a:normAutofit/>
          </a:bodyPr>
          <a:lstStyle/>
          <a:p>
            <a:r>
              <a:rPr lang="en-US" sz="2400" dirty="0" smtClean="0">
                <a:solidFill>
                  <a:schemeClr val="bg1"/>
                </a:solidFill>
                <a:latin typeface="+mn-lt"/>
              </a:rPr>
              <a:t>Prepared </a:t>
            </a:r>
            <a:r>
              <a:rPr lang="uk-UA" sz="2400" dirty="0" smtClean="0">
                <a:solidFill>
                  <a:schemeClr val="bg1"/>
                </a:solidFill>
                <a:latin typeface="+mn-lt"/>
              </a:rPr>
              <a:t/>
            </a:r>
            <a:br>
              <a:rPr lang="uk-UA" sz="2400" dirty="0" smtClean="0">
                <a:solidFill>
                  <a:schemeClr val="bg1"/>
                </a:solidFill>
                <a:latin typeface="+mn-lt"/>
              </a:rPr>
            </a:br>
            <a:r>
              <a:rPr lang="en-US" sz="2400" dirty="0" smtClean="0">
                <a:solidFill>
                  <a:schemeClr val="bg1"/>
                </a:solidFill>
                <a:latin typeface="+mn-lt"/>
              </a:rPr>
              <a:t>student 10-A</a:t>
            </a:r>
            <a:r>
              <a:rPr lang="uk-UA" sz="2400" dirty="0" smtClean="0">
                <a:solidFill>
                  <a:schemeClr val="bg1"/>
                </a:solidFill>
                <a:latin typeface="+mn-lt"/>
              </a:rPr>
              <a:t> С</a:t>
            </a:r>
            <a:r>
              <a:rPr lang="en-US" sz="2400" dirty="0" smtClean="0">
                <a:solidFill>
                  <a:schemeClr val="bg1"/>
                </a:solidFill>
                <a:latin typeface="+mn-lt"/>
              </a:rPr>
              <a:t>lass </a:t>
            </a:r>
            <a:r>
              <a:rPr lang="uk-UA" sz="2400" dirty="0" smtClean="0">
                <a:solidFill>
                  <a:schemeClr val="bg1"/>
                </a:solidFill>
                <a:latin typeface="+mn-lt"/>
              </a:rPr>
              <a:t/>
            </a:r>
            <a:br>
              <a:rPr lang="uk-UA" sz="2400" dirty="0" smtClean="0">
                <a:solidFill>
                  <a:schemeClr val="bg1"/>
                </a:solidFill>
                <a:latin typeface="+mn-lt"/>
              </a:rPr>
            </a:br>
            <a:r>
              <a:rPr lang="en-US" sz="2400" dirty="0" smtClean="0">
                <a:solidFill>
                  <a:schemeClr val="bg1"/>
                </a:solidFill>
                <a:latin typeface="+mn-lt"/>
              </a:rPr>
              <a:t> Andrew</a:t>
            </a:r>
            <a:r>
              <a:rPr lang="en-US" sz="2400" dirty="0" smtClean="0">
                <a:solidFill>
                  <a:schemeClr val="bg1"/>
                </a:solidFill>
              </a:rPr>
              <a:t> Pryadko</a:t>
            </a:r>
            <a:endParaRPr lang="ru-RU" sz="2400" dirty="0">
              <a:solidFill>
                <a:schemeClr val="bg1"/>
              </a:solidFill>
              <a:latin typeface="+mn-lt"/>
            </a:endParaRPr>
          </a:p>
        </p:txBody>
      </p:sp>
      <p:sp>
        <p:nvSpPr>
          <p:cNvPr id="4" name="Прямоугольник 3"/>
          <p:cNvSpPr/>
          <p:nvPr/>
        </p:nvSpPr>
        <p:spPr>
          <a:xfrm>
            <a:off x="357158" y="1643050"/>
            <a:ext cx="7148111" cy="1754326"/>
          </a:xfrm>
          <a:prstGeom prst="rect">
            <a:avLst/>
          </a:prstGeom>
          <a:noFill/>
        </p:spPr>
        <p:txBody>
          <a:bodyPr wrap="none" lIns="91440" tIns="45720" rIns="91440" bIns="45720">
            <a:spAutoFit/>
          </a:bodyPr>
          <a:lstStyle/>
          <a:p>
            <a:pPr algn="ctr"/>
            <a:r>
              <a:rPr lang="en-US" sz="5400" dirty="0" smtClean="0"/>
              <a:t>Architecture of London</a:t>
            </a:r>
            <a:endParaRPr lang="ru-RU" sz="5400" dirty="0" smtClean="0"/>
          </a:p>
          <a:p>
            <a:pPr algn="ct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214282" y="6488668"/>
            <a:ext cx="1082348" cy="369332"/>
          </a:xfrm>
          <a:prstGeom prst="rect">
            <a:avLst/>
          </a:prstGeom>
          <a:noFill/>
        </p:spPr>
        <p:txBody>
          <a:bodyPr wrap="none" rtlCol="0">
            <a:spAutoFit/>
          </a:bodyPr>
          <a:lstStyle/>
          <a:p>
            <a:r>
              <a:rPr lang="en-US" dirty="0" smtClean="0"/>
              <a:t>21/05/14</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908" y="4000504"/>
            <a:ext cx="7639080" cy="2286016"/>
          </a:xfrm>
        </p:spPr>
        <p:txBody>
          <a:bodyPr>
            <a:normAutofit fontScale="92500" lnSpcReduction="20000"/>
          </a:bodyPr>
          <a:lstStyle/>
          <a:p>
            <a:r>
              <a:rPr lang="en-US" dirty="0" smtClean="0"/>
              <a:t>Architecture of London represented nearly all the styles from Norman to postmodernism. Many medieval buildings have not survived through the great fire in 1666 that destroyed more than 13,000 </a:t>
            </a:r>
            <a:r>
              <a:rPr lang="en-US" dirty="0" smtClean="0"/>
              <a:t>homes</a:t>
            </a:r>
            <a:r>
              <a:rPr lang="uk-UA" dirty="0" smtClean="0"/>
              <a:t>.</a:t>
            </a:r>
            <a:endParaRPr lang="en-US" dirty="0" smtClean="0"/>
          </a:p>
          <a:p>
            <a:pPr>
              <a:buNone/>
            </a:pPr>
            <a:endParaRPr lang="ru-RU" dirty="0"/>
          </a:p>
        </p:txBody>
      </p:sp>
      <p:pic>
        <p:nvPicPr>
          <p:cNvPr id="5" name="Рисунок 4" descr="16638.jpeg"/>
          <p:cNvPicPr>
            <a:picLocks noChangeAspect="1"/>
          </p:cNvPicPr>
          <p:nvPr/>
        </p:nvPicPr>
        <p:blipFill>
          <a:blip r:embed="rId2" cstate="print"/>
          <a:stretch>
            <a:fillRect/>
          </a:stretch>
        </p:blipFill>
        <p:spPr>
          <a:xfrm>
            <a:off x="285720" y="214290"/>
            <a:ext cx="4286248" cy="3214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624f17224d3aa37.jpg"/>
          <p:cNvPicPr>
            <a:picLocks noChangeAspect="1"/>
          </p:cNvPicPr>
          <p:nvPr/>
        </p:nvPicPr>
        <p:blipFill>
          <a:blip r:embed="rId3" cstate="print"/>
          <a:stretch>
            <a:fillRect/>
          </a:stretch>
        </p:blipFill>
        <p:spPr>
          <a:xfrm>
            <a:off x="5286380" y="1000108"/>
            <a:ext cx="3481064" cy="27384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143380"/>
            <a:ext cx="7467600" cy="2197097"/>
          </a:xfrm>
        </p:spPr>
        <p:txBody>
          <a:bodyPr>
            <a:normAutofit lnSpcReduction="10000"/>
          </a:bodyPr>
          <a:lstStyle/>
          <a:p>
            <a:r>
              <a:rPr lang="en-US" dirty="0" smtClean="0"/>
              <a:t>Norman architecture in </a:t>
            </a:r>
            <a:r>
              <a:rPr lang="en-US" dirty="0" smtClean="0"/>
              <a:t>England. </a:t>
            </a:r>
            <a:r>
              <a:rPr lang="en-US" dirty="0" smtClean="0"/>
              <a:t>With the Norman style buildings in London famous Tower. In the same style built in 1097 performed the Westminster reception hall.</a:t>
            </a:r>
            <a:endParaRPr lang="ru-RU" dirty="0"/>
          </a:p>
        </p:txBody>
      </p:sp>
      <p:pic>
        <p:nvPicPr>
          <p:cNvPr id="4" name="Рисунок 3" descr="2056754.jpg"/>
          <p:cNvPicPr>
            <a:picLocks noChangeAspect="1"/>
          </p:cNvPicPr>
          <p:nvPr/>
        </p:nvPicPr>
        <p:blipFill>
          <a:blip r:embed="rId2" cstate="print"/>
          <a:stretch>
            <a:fillRect/>
          </a:stretch>
        </p:blipFill>
        <p:spPr>
          <a:xfrm>
            <a:off x="5929322" y="1285860"/>
            <a:ext cx="3000396" cy="2069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bpitzer20.jpg"/>
          <p:cNvPicPr>
            <a:picLocks noChangeAspect="1"/>
          </p:cNvPicPr>
          <p:nvPr/>
        </p:nvPicPr>
        <p:blipFill>
          <a:blip r:embed="rId3" cstate="print"/>
          <a:stretch>
            <a:fillRect/>
          </a:stretch>
        </p:blipFill>
        <p:spPr>
          <a:xfrm>
            <a:off x="214282" y="214290"/>
            <a:ext cx="5478346" cy="3643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500570"/>
            <a:ext cx="7467600" cy="1811319"/>
          </a:xfrm>
        </p:spPr>
        <p:txBody>
          <a:bodyPr>
            <a:normAutofit fontScale="92500" lnSpcReduction="20000"/>
          </a:bodyPr>
          <a:lstStyle/>
          <a:p>
            <a:r>
              <a:rPr lang="en-US" dirty="0" smtClean="0"/>
              <a:t>XIII century was the century of early English Gothic. One of the most striking examples of this style is Westminster Abbey. Other examples of this period in London have not survived.</a:t>
            </a:r>
            <a:endParaRPr lang="ru-RU" dirty="0"/>
          </a:p>
        </p:txBody>
      </p:sp>
      <p:pic>
        <p:nvPicPr>
          <p:cNvPr id="4" name="Рисунок 3" descr="ZVObn.jpg"/>
          <p:cNvPicPr>
            <a:picLocks noChangeAspect="1"/>
          </p:cNvPicPr>
          <p:nvPr/>
        </p:nvPicPr>
        <p:blipFill>
          <a:blip r:embed="rId2" cstate="print"/>
          <a:stretch>
            <a:fillRect/>
          </a:stretch>
        </p:blipFill>
        <p:spPr>
          <a:xfrm>
            <a:off x="1214414" y="142852"/>
            <a:ext cx="5429288" cy="407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00504"/>
            <a:ext cx="7353296" cy="2268535"/>
          </a:xfrm>
        </p:spPr>
        <p:txBody>
          <a:bodyPr>
            <a:normAutofit fontScale="92500" lnSpcReduction="20000"/>
          </a:bodyPr>
          <a:lstStyle/>
          <a:p>
            <a:r>
              <a:rPr lang="en-US" dirty="0" err="1" smtClean="0"/>
              <a:t>Tyudorskyy</a:t>
            </a:r>
            <a:r>
              <a:rPr lang="en-US" dirty="0" smtClean="0"/>
              <a:t> period. Architecture of the Tudor gothic like, but with significant changes in the pattern of deep and high windows. Chapel of Henry VII in Westminster and Hampton Court</a:t>
            </a:r>
          </a:p>
          <a:p>
            <a:pPr>
              <a:buNone/>
            </a:pPr>
            <a:r>
              <a:rPr lang="en-US" dirty="0" smtClean="0"/>
              <a:t>    Palace in Richmond</a:t>
            </a:r>
            <a:endParaRPr lang="ru-RU" dirty="0"/>
          </a:p>
        </p:txBody>
      </p:sp>
      <p:pic>
        <p:nvPicPr>
          <p:cNvPr id="4" name="Рисунок 3" descr="Windsor Chapel Building_1366x768.jpg"/>
          <p:cNvPicPr>
            <a:picLocks noChangeAspect="1"/>
          </p:cNvPicPr>
          <p:nvPr/>
        </p:nvPicPr>
        <p:blipFill>
          <a:blip r:embed="rId2" cstate="print"/>
          <a:stretch>
            <a:fillRect/>
          </a:stretch>
        </p:blipFill>
        <p:spPr>
          <a:xfrm>
            <a:off x="714348" y="142853"/>
            <a:ext cx="6643734" cy="37352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500570"/>
            <a:ext cx="7467600" cy="2143140"/>
          </a:xfrm>
        </p:spPr>
        <p:txBody>
          <a:bodyPr>
            <a:normAutofit fontScale="92500" lnSpcReduction="20000"/>
          </a:bodyPr>
          <a:lstStyle/>
          <a:p>
            <a:r>
              <a:rPr lang="en-US" dirty="0" err="1" smtClean="0"/>
              <a:t>Heorhianska</a:t>
            </a:r>
            <a:r>
              <a:rPr lang="en-US" dirty="0" smtClean="0"/>
              <a:t> architecture </a:t>
            </a:r>
            <a:r>
              <a:rPr lang="en-US" dirty="0" smtClean="0"/>
              <a:t>Examples </a:t>
            </a:r>
            <a:r>
              <a:rPr lang="en-US" dirty="0" smtClean="0"/>
              <a:t>are the church, designed by Nicholas </a:t>
            </a:r>
            <a:r>
              <a:rPr lang="en-US" dirty="0" err="1" smtClean="0"/>
              <a:t>Houksmurom</a:t>
            </a:r>
            <a:r>
              <a:rPr lang="en-US" dirty="0" smtClean="0"/>
              <a:t>, the palace of Somerset House, and entertainment center "Pantheon" of Oxford Street architect James </a:t>
            </a:r>
            <a:r>
              <a:rPr lang="en-US" dirty="0" err="1" smtClean="0"/>
              <a:t>Vayetta</a:t>
            </a:r>
            <a:r>
              <a:rPr lang="en-US" dirty="0" smtClean="0"/>
              <a:t>.</a:t>
            </a:r>
            <a:endParaRPr lang="ru-RU" dirty="0"/>
          </a:p>
        </p:txBody>
      </p:sp>
      <p:pic>
        <p:nvPicPr>
          <p:cNvPr id="4" name="Рисунок 3" descr="fa7285b0d2.jpg"/>
          <p:cNvPicPr>
            <a:picLocks noChangeAspect="1"/>
          </p:cNvPicPr>
          <p:nvPr/>
        </p:nvPicPr>
        <p:blipFill>
          <a:blip r:embed="rId2" cstate="print"/>
          <a:stretch>
            <a:fillRect/>
          </a:stretch>
        </p:blipFill>
        <p:spPr>
          <a:xfrm>
            <a:off x="714348" y="214290"/>
            <a:ext cx="6143668" cy="40827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500570"/>
            <a:ext cx="7467600" cy="2000240"/>
          </a:xfrm>
        </p:spPr>
        <p:txBody>
          <a:bodyPr>
            <a:normAutofit fontScale="92500" lnSpcReduction="20000"/>
          </a:bodyPr>
          <a:lstStyle/>
          <a:p>
            <a:r>
              <a:rPr lang="en-US" dirty="0" smtClean="0"/>
              <a:t>In the classical style worked John Nash, the author set Trafalgar Square, Buckingham Palace and Marble Arch; Westminster Cathedral is an example of neo-Byzantine style.</a:t>
            </a:r>
            <a:endParaRPr lang="ru-RU" dirty="0"/>
          </a:p>
        </p:txBody>
      </p:sp>
      <p:pic>
        <p:nvPicPr>
          <p:cNvPr id="4" name="Рисунок 3" descr="41378540_london.jpg"/>
          <p:cNvPicPr>
            <a:picLocks noChangeAspect="1"/>
          </p:cNvPicPr>
          <p:nvPr/>
        </p:nvPicPr>
        <p:blipFill>
          <a:blip r:embed="rId2" cstate="print"/>
          <a:stretch>
            <a:fillRect/>
          </a:stretch>
        </p:blipFill>
        <p:spPr>
          <a:xfrm rot="253361">
            <a:off x="4786314" y="1571611"/>
            <a:ext cx="4357686" cy="2763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133.jpg"/>
          <p:cNvPicPr>
            <a:picLocks noChangeAspect="1"/>
          </p:cNvPicPr>
          <p:nvPr/>
        </p:nvPicPr>
        <p:blipFill>
          <a:blip r:embed="rId3" cstate="print"/>
          <a:stretch>
            <a:fillRect/>
          </a:stretch>
        </p:blipFill>
        <p:spPr>
          <a:xfrm>
            <a:off x="214282" y="285728"/>
            <a:ext cx="4429156" cy="34708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232407"/>
            <a:ext cx="7467600" cy="1625593"/>
          </a:xfrm>
        </p:spPr>
        <p:txBody>
          <a:bodyPr/>
          <a:lstStyle/>
          <a:p>
            <a:r>
              <a:rPr lang="en-US" dirty="0" smtClean="0"/>
              <a:t>Now defunct Crystal Palace related to the industrial style.</a:t>
            </a:r>
            <a:endParaRPr lang="ru-RU" dirty="0"/>
          </a:p>
        </p:txBody>
      </p:sp>
      <p:pic>
        <p:nvPicPr>
          <p:cNvPr id="4" name="Рисунок 3" descr="img26017.jpg"/>
          <p:cNvPicPr>
            <a:picLocks noChangeAspect="1"/>
          </p:cNvPicPr>
          <p:nvPr/>
        </p:nvPicPr>
        <p:blipFill>
          <a:blip r:embed="rId2" cstate="print"/>
          <a:stretch>
            <a:fillRect/>
          </a:stretch>
        </p:blipFill>
        <p:spPr>
          <a:xfrm>
            <a:off x="1071538" y="214290"/>
            <a:ext cx="6858048" cy="4882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84</TotalTime>
  <Words>205</Words>
  <Application>Microsoft Office PowerPoint</Application>
  <PresentationFormat>Экран (4:3)</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Техническая</vt:lpstr>
      <vt:lpstr>Prepared  student 10-A Сlass   Andrew Pryadko</vt:lpstr>
      <vt:lpstr>Слайд 2</vt:lpstr>
      <vt:lpstr>Слайд 3</vt:lpstr>
      <vt:lpstr>Слайд 4</vt:lpstr>
      <vt:lpstr>Слайд 5</vt:lpstr>
      <vt:lpstr>Слайд 6</vt:lpstr>
      <vt:lpstr>Слайд 7</vt:lpstr>
      <vt:lpstr>Слайд 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  student 10-A Сlass   Andrew Pryadko</dc:title>
  <dc:creator>Андрей</dc:creator>
  <cp:lastModifiedBy>Андрей</cp:lastModifiedBy>
  <cp:revision>9</cp:revision>
  <dcterms:created xsi:type="dcterms:W3CDTF">2014-05-20T18:21:27Z</dcterms:created>
  <dcterms:modified xsi:type="dcterms:W3CDTF">2014-05-20T19:48:44Z</dcterms:modified>
</cp:coreProperties>
</file>