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4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9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61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8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1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3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1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4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4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2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4276-2574-4837-80B1-16BE0D484660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C671-9A9B-48E9-96E9-18849539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46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4043" y="3022898"/>
            <a:ext cx="9144000" cy="838499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Українські</a:t>
            </a:r>
            <a:r>
              <a:rPr lang="ru-RU" b="1" dirty="0" smtClean="0"/>
              <a:t> </a:t>
            </a:r>
            <a:r>
              <a:rPr lang="ru-RU" b="1" dirty="0" err="1" smtClean="0"/>
              <a:t>січові</a:t>
            </a:r>
            <a:r>
              <a:rPr lang="ru-RU" b="1" dirty="0" smtClean="0"/>
              <a:t> </a:t>
            </a:r>
            <a:r>
              <a:rPr lang="ru-RU" b="1" dirty="0" err="1" smtClean="0"/>
              <a:t>стрільці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05364" y="3684952"/>
            <a:ext cx="2639209" cy="1655762"/>
          </a:xfrm>
        </p:spPr>
        <p:txBody>
          <a:bodyPr>
            <a:normAutofit/>
          </a:bodyPr>
          <a:lstStyle/>
          <a:p>
            <a:r>
              <a:rPr lang="ru-RU" sz="3200" b="1" dirty="0"/>
              <a:t>(УСС, </a:t>
            </a:r>
            <a:r>
              <a:rPr lang="ru-RU" sz="3200" b="1" dirty="0" err="1" smtClean="0"/>
              <a:t>усуси</a:t>
            </a:r>
            <a:r>
              <a:rPr lang="ru-RU" sz="3200" b="1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5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11511679" cy="1080938"/>
          </a:xfrm>
        </p:spPr>
        <p:txBody>
          <a:bodyPr/>
          <a:lstStyle/>
          <a:p>
            <a:r>
              <a:rPr lang="uk-UA" dirty="0" smtClean="0"/>
              <a:t>Хто це? Що це?                                                    </a:t>
            </a:r>
            <a:r>
              <a:rPr lang="ru-RU" dirty="0" smtClean="0"/>
              <a:t>УБУ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79" y="2534576"/>
            <a:ext cx="3653514" cy="3873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0321" y="3594355"/>
            <a:ext cx="6702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Українські</a:t>
            </a:r>
            <a:r>
              <a:rPr lang="ru-RU" b="1" dirty="0" smtClean="0"/>
              <a:t> </a:t>
            </a:r>
            <a:r>
              <a:rPr lang="ru-RU" b="1" dirty="0" err="1" smtClean="0"/>
              <a:t>січов</a:t>
            </a:r>
            <a:r>
              <a:rPr lang="ru-RU" b="1" dirty="0" err="1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стрільці</a:t>
            </a:r>
            <a:r>
              <a:rPr lang="ru-RU" b="1" dirty="0" smtClean="0"/>
              <a:t> </a:t>
            </a:r>
            <a:r>
              <a:rPr lang="ru-RU" b="1" dirty="0"/>
              <a:t>(УСС, </a:t>
            </a:r>
            <a:r>
              <a:rPr lang="ru-RU" b="1" dirty="0" err="1" smtClean="0"/>
              <a:t>усуси</a:t>
            </a:r>
            <a:r>
              <a:rPr lang="ru-RU" b="1" dirty="0"/>
              <a:t>)</a:t>
            </a:r>
            <a:r>
              <a:rPr lang="ru-RU" dirty="0"/>
              <a:t> — </a:t>
            </a:r>
            <a:r>
              <a:rPr lang="ru-RU" dirty="0" err="1"/>
              <a:t>єдине</a:t>
            </a:r>
            <a:r>
              <a:rPr lang="ru-RU" dirty="0"/>
              <a:t> </a:t>
            </a:r>
            <a:r>
              <a:rPr lang="ru-RU" dirty="0" err="1"/>
              <a:t>українське</a:t>
            </a:r>
            <a:r>
              <a:rPr lang="ru-RU" dirty="0"/>
              <a:t> 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військове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 австро-</a:t>
            </a:r>
            <a:r>
              <a:rPr lang="ru-RU" dirty="0" err="1"/>
              <a:t>угорської</a:t>
            </a:r>
            <a:r>
              <a:rPr lang="ru-RU" dirty="0"/>
              <a:t> 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сформоване</a:t>
            </a:r>
            <a:r>
              <a:rPr lang="ru-RU" dirty="0"/>
              <a:t> з </a:t>
            </a:r>
            <a:r>
              <a:rPr lang="ru-RU" dirty="0" err="1"/>
              <a:t>добровольців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відгукнулися</a:t>
            </a:r>
            <a:r>
              <a:rPr lang="ru-RU" dirty="0"/>
              <a:t> на </a:t>
            </a:r>
            <a:r>
              <a:rPr lang="ru-RU" dirty="0" err="1"/>
              <a:t>заклик</a:t>
            </a:r>
            <a:r>
              <a:rPr lang="ru-RU" dirty="0"/>
              <a:t> 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Ради 6 </a:t>
            </a:r>
            <a:r>
              <a:rPr lang="ru-RU" dirty="0" err="1"/>
              <a:t>серпня</a:t>
            </a:r>
            <a:r>
              <a:rPr lang="ru-RU" dirty="0"/>
              <a:t> 1914 і стояли </a:t>
            </a:r>
            <a:r>
              <a:rPr lang="ru-RU" dirty="0" err="1"/>
              <a:t>під</a:t>
            </a:r>
            <a:r>
              <a:rPr lang="ru-RU" dirty="0"/>
              <a:t> проводом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Бойової</a:t>
            </a:r>
            <a:r>
              <a:rPr lang="ru-RU" dirty="0"/>
              <a:t> </a:t>
            </a:r>
            <a:r>
              <a:rPr lang="ru-RU" dirty="0" err="1"/>
              <a:t>Управи</a:t>
            </a:r>
            <a:r>
              <a:rPr lang="ru-RU" dirty="0"/>
              <a:t> (УБУ).</a:t>
            </a:r>
          </a:p>
        </p:txBody>
      </p:sp>
    </p:spTree>
    <p:extLst>
      <p:ext uri="{BB962C8B-B14F-4D97-AF65-F5344CB8AC3E}">
        <p14:creationId xmlns:p14="http://schemas.microsoft.com/office/powerpoint/2010/main" val="21241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946866"/>
            <a:ext cx="3074098" cy="1080938"/>
          </a:xfrm>
        </p:spPr>
        <p:txBody>
          <a:bodyPr/>
          <a:lstStyle/>
          <a:p>
            <a:r>
              <a:rPr lang="ru-RU" b="1" dirty="0" err="1"/>
              <a:t>Формування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03" y="3119720"/>
            <a:ext cx="6796446" cy="2933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75980" y="925158"/>
            <a:ext cx="117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65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5980" y="925158"/>
            <a:ext cx="117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УСС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9" y="126772"/>
            <a:ext cx="2486527" cy="650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79" y="3372340"/>
            <a:ext cx="2421426" cy="32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0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925158"/>
            <a:ext cx="1729392" cy="1080938"/>
          </a:xfrm>
        </p:spPr>
        <p:txBody>
          <a:bodyPr/>
          <a:lstStyle/>
          <a:p>
            <a:r>
              <a:rPr lang="ru-RU" dirty="0" err="1"/>
              <a:t>Устрій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197024"/>
            <a:ext cx="9613861" cy="3599316"/>
          </a:xfrm>
        </p:spPr>
        <p:txBody>
          <a:bodyPr/>
          <a:lstStyle/>
          <a:p>
            <a:r>
              <a:rPr lang="ru-RU" dirty="0"/>
              <a:t>Про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УСС </a:t>
            </a:r>
            <a:r>
              <a:rPr lang="ru-RU" dirty="0" err="1"/>
              <a:t>дбала</a:t>
            </a:r>
            <a:r>
              <a:rPr lang="ru-RU" dirty="0"/>
              <a:t> </a:t>
            </a:r>
            <a:r>
              <a:rPr lang="ru-RU" dirty="0" err="1"/>
              <a:t>резервова</a:t>
            </a:r>
            <a:r>
              <a:rPr lang="ru-RU" dirty="0"/>
              <a:t> сотня УСС (</a:t>
            </a:r>
            <a:r>
              <a:rPr lang="ru-RU" dirty="0" err="1"/>
              <a:t>кіш</a:t>
            </a:r>
            <a:r>
              <a:rPr lang="ru-RU" dirty="0"/>
              <a:t> УСС), до </a:t>
            </a:r>
            <a:r>
              <a:rPr lang="ru-RU" dirty="0" err="1"/>
              <a:t>якої</a:t>
            </a:r>
            <a:r>
              <a:rPr lang="ru-RU" dirty="0"/>
              <a:t> належали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збірні</a:t>
            </a:r>
            <a:r>
              <a:rPr lang="ru-RU" dirty="0"/>
              <a:t> </a:t>
            </a:r>
            <a:r>
              <a:rPr lang="ru-RU" dirty="0" err="1"/>
              <a:t>станиці</a:t>
            </a:r>
            <a:r>
              <a:rPr lang="ru-RU" dirty="0"/>
              <a:t> у </a:t>
            </a:r>
            <a:r>
              <a:rPr lang="ru-RU" dirty="0" err="1"/>
              <a:t>Львові</a:t>
            </a:r>
            <a:r>
              <a:rPr lang="ru-RU" dirty="0"/>
              <a:t>, </a:t>
            </a:r>
            <a:r>
              <a:rPr lang="ru-RU" dirty="0" err="1"/>
              <a:t>Станиславові</a:t>
            </a:r>
            <a:r>
              <a:rPr lang="ru-RU" dirty="0"/>
              <a:t>, </a:t>
            </a:r>
            <a:r>
              <a:rPr lang="ru-RU" dirty="0" err="1"/>
              <a:t>Сиготі</a:t>
            </a:r>
            <a:r>
              <a:rPr lang="ru-RU" dirty="0"/>
              <a:t>, </a:t>
            </a:r>
            <a:r>
              <a:rPr lang="ru-RU" dirty="0" err="1"/>
              <a:t>Відні</a:t>
            </a:r>
            <a:r>
              <a:rPr lang="ru-RU" dirty="0"/>
              <a:t> і </a:t>
            </a:r>
            <a:r>
              <a:rPr lang="ru-RU" dirty="0" err="1"/>
              <a:t>Бойова</a:t>
            </a:r>
            <a:r>
              <a:rPr lang="ru-RU" dirty="0"/>
              <a:t> Управа УСС у </a:t>
            </a:r>
            <a:r>
              <a:rPr lang="ru-RU" dirty="0" err="1"/>
              <a:t>Відні</a:t>
            </a:r>
            <a:r>
              <a:rPr lang="ru-RU" dirty="0"/>
              <a:t>. </a:t>
            </a:r>
            <a:r>
              <a:rPr lang="ru-RU" dirty="0" err="1"/>
              <a:t>Кіш</a:t>
            </a:r>
            <a:r>
              <a:rPr lang="ru-RU" dirty="0"/>
              <a:t> УСС </a:t>
            </a:r>
            <a:r>
              <a:rPr lang="ru-RU" dirty="0" err="1"/>
              <a:t>організував</a:t>
            </a:r>
            <a:r>
              <a:rPr lang="ru-RU" dirty="0"/>
              <a:t> три </a:t>
            </a:r>
            <a:r>
              <a:rPr lang="ru-RU" dirty="0" err="1"/>
              <a:t>комісаріати</a:t>
            </a:r>
            <a:r>
              <a:rPr lang="ru-RU" dirty="0"/>
              <a:t> УСС на </a:t>
            </a:r>
            <a:r>
              <a:rPr lang="ru-RU" dirty="0" err="1"/>
              <a:t>Волині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керували</a:t>
            </a:r>
            <a:r>
              <a:rPr lang="ru-RU" dirty="0"/>
              <a:t> </a:t>
            </a:r>
            <a:r>
              <a:rPr lang="ru-RU" dirty="0" err="1"/>
              <a:t>освітньо-виховною</a:t>
            </a:r>
            <a:r>
              <a:rPr lang="ru-RU" dirty="0"/>
              <a:t> справою й </a:t>
            </a:r>
            <a:r>
              <a:rPr lang="ru-RU" dirty="0" err="1"/>
              <a:t>організували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шкільництво</a:t>
            </a:r>
            <a:r>
              <a:rPr lang="ru-RU" dirty="0"/>
              <a:t> та </a:t>
            </a:r>
            <a:r>
              <a:rPr lang="ru-RU" dirty="0" err="1"/>
              <a:t>Пресову</a:t>
            </a:r>
            <a:r>
              <a:rPr lang="ru-RU" dirty="0"/>
              <a:t> </a:t>
            </a:r>
            <a:r>
              <a:rPr lang="ru-RU" dirty="0" err="1"/>
              <a:t>Кватиру</a:t>
            </a:r>
            <a:r>
              <a:rPr lang="ru-RU" dirty="0"/>
              <a:t> УСС, </a:t>
            </a:r>
            <a:r>
              <a:rPr lang="ru-RU" dirty="0" err="1"/>
              <a:t>що</a:t>
            </a:r>
            <a:r>
              <a:rPr lang="ru-RU" dirty="0"/>
              <a:t> мала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в полку </a:t>
            </a:r>
            <a:r>
              <a:rPr lang="ru-RU" dirty="0" err="1"/>
              <a:t>Коші</a:t>
            </a:r>
            <a:r>
              <a:rPr lang="ru-RU" dirty="0"/>
              <a:t> й </a:t>
            </a:r>
            <a:r>
              <a:rPr lang="ru-RU" dirty="0" err="1"/>
              <a:t>Вишколі</a:t>
            </a:r>
            <a:r>
              <a:rPr lang="ru-RU" dirty="0"/>
              <a:t> УСС.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875980" y="925158"/>
            <a:ext cx="117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592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1054442"/>
            <a:ext cx="9613861" cy="1080938"/>
          </a:xfrm>
        </p:spPr>
        <p:txBody>
          <a:bodyPr/>
          <a:lstStyle/>
          <a:p>
            <a:r>
              <a:rPr lang="ru-RU" dirty="0" err="1"/>
              <a:t>Вишкіл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Вишкіл</a:t>
            </a:r>
            <a:r>
              <a:rPr lang="ru-RU" dirty="0"/>
              <a:t> УСС належав </a:t>
            </a:r>
            <a:r>
              <a:rPr lang="ru-RU" dirty="0" err="1"/>
              <a:t>спершу</a:t>
            </a:r>
            <a:r>
              <a:rPr lang="ru-RU" dirty="0"/>
              <a:t> до Коша УСС, з листопада 1915 став </a:t>
            </a:r>
            <a:r>
              <a:rPr lang="ru-RU" dirty="0" err="1"/>
              <a:t>окремою</a:t>
            </a:r>
            <a:r>
              <a:rPr lang="ru-RU" dirty="0"/>
              <a:t> </a:t>
            </a:r>
            <a:r>
              <a:rPr lang="ru-RU" dirty="0" err="1"/>
              <a:t>формацією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командував</a:t>
            </a:r>
            <a:r>
              <a:rPr lang="ru-RU" dirty="0"/>
              <a:t> Мирон </a:t>
            </a:r>
            <a:r>
              <a:rPr lang="ru-RU" dirty="0" err="1"/>
              <a:t>Тарнавський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полковникКостянтин</a:t>
            </a:r>
            <a:r>
              <a:rPr lang="ru-RU" dirty="0"/>
              <a:t> </a:t>
            </a:r>
            <a:r>
              <a:rPr lang="ru-RU" dirty="0" err="1"/>
              <a:t>Слюсарчук</a:t>
            </a:r>
            <a:r>
              <a:rPr lang="ru-RU" dirty="0"/>
              <a:t>, </a:t>
            </a:r>
            <a:r>
              <a:rPr lang="ru-RU" dirty="0" err="1"/>
              <a:t>отаман</a:t>
            </a:r>
            <a:r>
              <a:rPr lang="ru-RU" dirty="0"/>
              <a:t> </a:t>
            </a:r>
            <a:r>
              <a:rPr lang="ru-RU" dirty="0" err="1"/>
              <a:t>Григорій</a:t>
            </a:r>
            <a:r>
              <a:rPr lang="ru-RU" dirty="0"/>
              <a:t> </a:t>
            </a:r>
            <a:r>
              <a:rPr lang="ru-RU" dirty="0" err="1"/>
              <a:t>Коссак</a:t>
            </a:r>
            <a:r>
              <a:rPr lang="ru-RU" dirty="0"/>
              <a:t> і </a:t>
            </a:r>
            <a:r>
              <a:rPr lang="ru-RU" dirty="0" err="1"/>
              <a:t>врешті</a:t>
            </a:r>
            <a:r>
              <a:rPr lang="ru-RU" dirty="0"/>
              <a:t> сотник </a:t>
            </a:r>
            <a:r>
              <a:rPr lang="ru-RU" dirty="0" err="1"/>
              <a:t>Северин</a:t>
            </a:r>
            <a:r>
              <a:rPr lang="ru-RU" dirty="0"/>
              <a:t> Краснопера. 1916 </a:t>
            </a:r>
            <a:r>
              <a:rPr lang="ru-RU" dirty="0" err="1"/>
              <a:t>вишкіл</a:t>
            </a:r>
            <a:r>
              <a:rPr lang="ru-RU" dirty="0"/>
              <a:t> УСС </a:t>
            </a:r>
            <a:r>
              <a:rPr lang="ru-RU" dirty="0" err="1"/>
              <a:t>підпорядковано</a:t>
            </a:r>
            <a:r>
              <a:rPr lang="ru-RU" dirty="0"/>
              <a:t> </a:t>
            </a:r>
            <a:r>
              <a:rPr lang="ru-RU" dirty="0" err="1"/>
              <a:t>вишкільній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(</a:t>
            </a:r>
            <a:r>
              <a:rPr lang="ru-RU" dirty="0" err="1"/>
              <a:t>командувач</a:t>
            </a:r>
            <a:r>
              <a:rPr lang="ru-RU" dirty="0"/>
              <a:t> принц Оскар Гогенцоллерн); </a:t>
            </a:r>
            <a:r>
              <a:rPr lang="ru-RU" dirty="0" err="1"/>
              <a:t>майже</a:t>
            </a:r>
            <a:r>
              <a:rPr lang="ru-RU" dirty="0"/>
              <a:t> 7 000 старшин і </a:t>
            </a:r>
            <a:r>
              <a:rPr lang="ru-RU" dirty="0" err="1"/>
              <a:t>бійців</a:t>
            </a:r>
            <a:r>
              <a:rPr lang="ru-RU" dirty="0"/>
              <a:t> УСС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бойовий</a:t>
            </a:r>
            <a:r>
              <a:rPr lang="ru-RU" dirty="0"/>
              <a:t> </a:t>
            </a:r>
            <a:r>
              <a:rPr lang="ru-RU" dirty="0" err="1"/>
              <a:t>вишкіл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інструкторів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УСС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вишколеними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УГА.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875980" y="925158"/>
            <a:ext cx="117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5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2505646" cy="1090788"/>
          </a:xfrm>
        </p:spPr>
        <p:txBody>
          <a:bodyPr/>
          <a:lstStyle/>
          <a:p>
            <a:r>
              <a:rPr lang="ru-RU" dirty="0"/>
              <a:t>Нагороди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22192" y="3061346"/>
            <a:ext cx="117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УСС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90456" y="258184"/>
            <a:ext cx="11521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/>
              <a:t>Хрест</a:t>
            </a:r>
            <a:r>
              <a:rPr lang="ru-RU" dirty="0"/>
              <a:t> </a:t>
            </a:r>
            <a:r>
              <a:rPr lang="ru-RU" dirty="0" err="1"/>
              <a:t>Легіону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Гуцульський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Галицький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, </a:t>
            </a:r>
            <a:r>
              <a:rPr lang="ru-RU" dirty="0" err="1"/>
              <a:t>відзнака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Галицької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Хрест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Мазепинський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Хрест</a:t>
            </a:r>
            <a:r>
              <a:rPr lang="ru-RU" dirty="0"/>
              <a:t> 3-ї 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Стрілецької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Відзнака</a:t>
            </a:r>
            <a:r>
              <a:rPr lang="ru-RU" dirty="0"/>
              <a:t> 50-ліття </a:t>
            </a:r>
            <a:r>
              <a:rPr lang="ru-RU" dirty="0" err="1"/>
              <a:t>Легіону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Ювілейна</a:t>
            </a:r>
            <a:r>
              <a:rPr lang="ru-RU" dirty="0"/>
              <a:t> </a:t>
            </a:r>
            <a:r>
              <a:rPr lang="ru-RU" dirty="0" err="1"/>
              <a:t>відзнака</a:t>
            </a:r>
            <a:r>
              <a:rPr lang="ru-RU" dirty="0"/>
              <a:t> корпусу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 (</a:t>
            </a:r>
            <a:r>
              <a:rPr lang="ru-RU" dirty="0" err="1"/>
              <a:t>Київських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Комбатантський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4264070"/>
            <a:ext cx="1045797" cy="2551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84" y="4264070"/>
            <a:ext cx="1465668" cy="241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70" y="4247007"/>
            <a:ext cx="1813617" cy="243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2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0" y="957623"/>
            <a:ext cx="9613861" cy="1080938"/>
          </a:xfrm>
        </p:spPr>
        <p:txBody>
          <a:bodyPr/>
          <a:lstStyle/>
          <a:p>
            <a:r>
              <a:rPr lang="ru-RU" b="1" dirty="0" err="1"/>
              <a:t>Подальша</a:t>
            </a:r>
            <a:r>
              <a:rPr lang="ru-RU" b="1" dirty="0"/>
              <a:t> </a:t>
            </a:r>
            <a:r>
              <a:rPr lang="ru-RU" b="1" dirty="0" smtClean="0"/>
              <a:t>доля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60" y="2186193"/>
            <a:ext cx="2760111" cy="411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875980" y="925158"/>
            <a:ext cx="117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УСС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028380" y="1077558"/>
            <a:ext cx="117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УСС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8521" y="2186193"/>
            <a:ext cx="7991230" cy="438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3921" y="2186193"/>
            <a:ext cx="7740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Легіон</a:t>
            </a:r>
            <a:r>
              <a:rPr lang="ru-RU" dirty="0"/>
              <a:t> УСС входив до складу </a:t>
            </a:r>
            <a:r>
              <a:rPr lang="ru-RU" dirty="0" err="1"/>
              <a:t>групи</a:t>
            </a:r>
            <a:r>
              <a:rPr lang="ru-RU" dirty="0"/>
              <a:t> «</a:t>
            </a:r>
            <a:r>
              <a:rPr lang="ru-RU" dirty="0" err="1"/>
              <a:t>Схід</a:t>
            </a:r>
            <a:r>
              <a:rPr lang="ru-RU" dirty="0"/>
              <a:t>» УГА і в </a:t>
            </a:r>
            <a:r>
              <a:rPr lang="ru-RU" dirty="0" err="1"/>
              <a:t>січні</a:t>
            </a:r>
            <a:r>
              <a:rPr lang="ru-RU" dirty="0"/>
              <a:t> 1919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переформований</a:t>
            </a:r>
            <a:r>
              <a:rPr lang="ru-RU" dirty="0"/>
              <a:t> на 1 бригаду УСС в </a:t>
            </a:r>
            <a:r>
              <a:rPr lang="ru-RU" dirty="0" err="1"/>
              <a:t>складі</a:t>
            </a:r>
            <a:r>
              <a:rPr lang="ru-RU" dirty="0"/>
              <a:t> одного,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полків</a:t>
            </a:r>
            <a:r>
              <a:rPr lang="ru-RU" dirty="0"/>
              <a:t> </a:t>
            </a:r>
            <a:r>
              <a:rPr lang="ru-RU" dirty="0" err="1"/>
              <a:t>піхоти</a:t>
            </a:r>
            <a:r>
              <a:rPr lang="ru-RU" dirty="0"/>
              <a:t> УСС, </a:t>
            </a:r>
            <a:r>
              <a:rPr lang="ru-RU" dirty="0" err="1"/>
              <a:t>кінної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УСС, </a:t>
            </a:r>
            <a:r>
              <a:rPr lang="ru-RU" dirty="0" err="1"/>
              <a:t>гарматного</a:t>
            </a:r>
            <a:r>
              <a:rPr lang="ru-RU" dirty="0"/>
              <a:t> полку УСС і </a:t>
            </a:r>
            <a:r>
              <a:rPr lang="ru-RU" dirty="0" err="1"/>
              <a:t>допомогових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. </a:t>
            </a:r>
            <a:r>
              <a:rPr lang="ru-RU" dirty="0" err="1"/>
              <a:t>Командантом</a:t>
            </a:r>
            <a:r>
              <a:rPr lang="ru-RU" dirty="0"/>
              <a:t> 1 </a:t>
            </a:r>
            <a:r>
              <a:rPr lang="ru-RU" dirty="0" err="1"/>
              <a:t>бригади</a:t>
            </a:r>
            <a:r>
              <a:rPr lang="ru-RU" dirty="0"/>
              <a:t> УСС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отаман</a:t>
            </a:r>
            <a:r>
              <a:rPr lang="ru-RU" dirty="0"/>
              <a:t> Осип </a:t>
            </a:r>
            <a:r>
              <a:rPr lang="ru-RU" dirty="0" err="1"/>
              <a:t>Букшований</a:t>
            </a:r>
            <a:r>
              <a:rPr lang="ru-RU" dirty="0"/>
              <a:t>.</a:t>
            </a:r>
          </a:p>
          <a:p>
            <a:r>
              <a:rPr lang="ru-RU" dirty="0" err="1"/>
              <a:t>Поповнені</a:t>
            </a:r>
            <a:r>
              <a:rPr lang="ru-RU" dirty="0"/>
              <a:t> </a:t>
            </a:r>
            <a:r>
              <a:rPr lang="ru-RU" dirty="0" err="1"/>
              <a:t>українцями</a:t>
            </a:r>
            <a:r>
              <a:rPr lang="ru-RU" dirty="0"/>
              <a:t> з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УСС </a:t>
            </a:r>
            <a:r>
              <a:rPr lang="ru-RU" dirty="0" err="1"/>
              <a:t>сформували</a:t>
            </a:r>
            <a:r>
              <a:rPr lang="ru-RU" dirty="0"/>
              <a:t> в </a:t>
            </a:r>
            <a:r>
              <a:rPr lang="ru-RU" dirty="0" err="1"/>
              <a:t>Києві</a:t>
            </a:r>
            <a:r>
              <a:rPr lang="ru-RU" dirty="0"/>
              <a:t> у </a:t>
            </a:r>
            <a:r>
              <a:rPr lang="ru-RU" dirty="0" err="1"/>
              <a:t>листопаді</a:t>
            </a:r>
            <a:r>
              <a:rPr lang="ru-RU" dirty="0"/>
              <a:t> 1917 </a:t>
            </a:r>
            <a:r>
              <a:rPr lang="ru-RU" dirty="0" err="1"/>
              <a:t>Галицько-Буковинський</a:t>
            </a:r>
            <a:r>
              <a:rPr lang="ru-RU" dirty="0"/>
              <a:t> </a:t>
            </a:r>
            <a:r>
              <a:rPr lang="ru-RU" dirty="0" err="1"/>
              <a:t>курінь</a:t>
            </a:r>
            <a:r>
              <a:rPr lang="ru-RU" dirty="0"/>
              <a:t>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 (СС),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розгорнувся</a:t>
            </a:r>
            <a:r>
              <a:rPr lang="ru-RU" dirty="0"/>
              <a:t> в полк СС, а </a:t>
            </a:r>
            <a:r>
              <a:rPr lang="ru-RU" dirty="0" err="1"/>
              <a:t>далі</a:t>
            </a:r>
            <a:r>
              <a:rPr lang="ru-RU" dirty="0"/>
              <a:t> в корпус і </a:t>
            </a:r>
            <a:r>
              <a:rPr lang="ru-RU" dirty="0" err="1"/>
              <a:t>групу</a:t>
            </a:r>
            <a:r>
              <a:rPr lang="ru-RU" dirty="0"/>
              <a:t> СС,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формацій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64351" y="6451613"/>
            <a:ext cx="435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Підготував </a:t>
            </a:r>
            <a:r>
              <a:rPr lang="uk-UA" b="1" dirty="0" err="1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Венцеславських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Данило</a:t>
            </a:r>
            <a:endParaRPr lang="ru-RU" b="1" dirty="0">
              <a:ln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0832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37</TotalTime>
  <Words>75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Українські січові стрільці</vt:lpstr>
      <vt:lpstr>Хто це? Що це?                                                    УБУ</vt:lpstr>
      <vt:lpstr>Формування </vt:lpstr>
      <vt:lpstr>Презентация PowerPoint</vt:lpstr>
      <vt:lpstr>Устрій </vt:lpstr>
      <vt:lpstr>Вишкіл </vt:lpstr>
      <vt:lpstr>Нагороди</vt:lpstr>
      <vt:lpstr>Подальша доля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січові стрільці</dc:title>
  <dc:creator>Danil</dc:creator>
  <cp:lastModifiedBy>Danil</cp:lastModifiedBy>
  <cp:revision>6</cp:revision>
  <dcterms:created xsi:type="dcterms:W3CDTF">2014-11-23T18:35:27Z</dcterms:created>
  <dcterms:modified xsi:type="dcterms:W3CDTF">2014-11-23T19:12:58Z</dcterms:modified>
</cp:coreProperties>
</file>