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B812-8CEA-4900-AB8A-0F591770BB37}" type="datetimeFigureOut">
              <a:rPr lang="ru-RU" smtClean="0"/>
              <a:t>22.09.2014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CE51-4FF4-4F42-A6F8-01002C961A4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77608" cy="2251579"/>
          </a:xfrm>
        </p:spPr>
        <p:txBody>
          <a:bodyPr/>
          <a:lstStyle/>
          <a:p>
            <a:pPr algn="ctr"/>
            <a:r>
              <a:rPr lang="uk-UA" dirty="0" smtClean="0"/>
              <a:t>Андрій Шептицький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49931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17 </a:t>
            </a:r>
            <a:r>
              <a:rPr lang="uk-UA" sz="2800" dirty="0" smtClean="0"/>
              <a:t>січня</a:t>
            </a:r>
            <a:r>
              <a:rPr lang="ru-RU" sz="2800" dirty="0" smtClean="0"/>
              <a:t> 1901 — 1 листопада 1944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631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422452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Помер Андрій Шептицький 1 листопада 1944 р., похований у підземеллі собору Святого Юра. 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440080" cy="379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8017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55976" y="2132856"/>
            <a:ext cx="4224528" cy="3886200"/>
          </a:xfrm>
        </p:spPr>
        <p:txBody>
          <a:bodyPr/>
          <a:lstStyle/>
          <a:p>
            <a:pPr marL="0" indent="0" algn="ctr">
              <a:buNone/>
            </a:pPr>
            <a:r>
              <a:rPr lang="vi-VN" i="0" dirty="0"/>
              <a:t>Архієпископ Андре́й Шепти́цький, </a:t>
            </a:r>
            <a:r>
              <a:rPr lang="vi-VN" i="0" dirty="0" smtClean="0"/>
              <a:t>(</a:t>
            </a:r>
            <a:r>
              <a:rPr lang="vi-VN" i="0" dirty="0"/>
              <a:t>мирське ім'я Рома́н Марі́я Алекса́ндр </a:t>
            </a:r>
            <a:r>
              <a:rPr lang="vi-VN" i="0" dirty="0" smtClean="0"/>
              <a:t>Шепти́цький) </a:t>
            </a:r>
            <a:r>
              <a:rPr lang="vi-VN" i="0" dirty="0"/>
              <a:t>— граф, єпископ Української греко-католицької церкви; з 17 січня 1901 до смерті — Митрополит Галицький та Архієпископ Львівський — предстоятель Української греко-католицької церкви.</a:t>
            </a:r>
            <a:endParaRPr lang="ru-RU" i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3" y="980728"/>
            <a:ext cx="3103910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4224528" cy="3886200"/>
          </a:xfrm>
        </p:spPr>
        <p:txBody>
          <a:bodyPr/>
          <a:lstStyle/>
          <a:p>
            <a:pPr marL="0" indent="0">
              <a:buNone/>
            </a:pPr>
            <a:r>
              <a:rPr lang="uk-UA" noProof="1" smtClean="0"/>
              <a:t>Роман Шептицький народився у с. Прилбичі (тепер Яворівського району Львівської області). Майбутній Галицький Митрополит походив зі </a:t>
            </a:r>
            <a:r>
              <a:rPr lang="uk-UA" noProof="1" smtClean="0"/>
              <a:t>стародавнього </a:t>
            </a:r>
            <a:r>
              <a:rPr lang="uk-UA" noProof="1" smtClean="0"/>
              <a:t>українського </a:t>
            </a:r>
            <a:r>
              <a:rPr lang="uk-UA" noProof="1" smtClean="0"/>
              <a:t>роду </a:t>
            </a:r>
            <a:r>
              <a:rPr lang="uk-UA" noProof="1" smtClean="0"/>
              <a:t>графів.</a:t>
            </a:r>
            <a:endParaRPr lang="uk-UA" noProof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2073348" cy="1979466"/>
          </a:xfrm>
        </p:spPr>
        <p:txBody>
          <a:bodyPr/>
          <a:lstStyle/>
          <a:p>
            <a:r>
              <a:rPr lang="ru-RU" dirty="0"/>
              <a:t>Біографія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2689845" cy="222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6289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i="1" noProof="1" smtClean="0"/>
              <a:t>Першу освіту Роман здобув удома. Восени 1879 р. разом зі своїми двома братами Юрієм та Олександром розпочав навчання в гімназії Св. Анни у місті Краків (Польща).</a:t>
            </a:r>
            <a:endParaRPr lang="uk-UA" i="1" noProof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2" y="3378696"/>
            <a:ext cx="4070944" cy="27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1 </a:t>
            </a:r>
            <a:r>
              <a:rPr lang="uk-UA" dirty="0" smtClean="0"/>
              <a:t>жовтня</a:t>
            </a:r>
            <a:r>
              <a:rPr lang="ru-RU" dirty="0" smtClean="0"/>
              <a:t> </a:t>
            </a:r>
            <a:r>
              <a:rPr lang="ru-RU" dirty="0"/>
              <a:t>1883 р. розпочав військову службу у Кракові. 8 січня 1884 р. його привели із казарми додому та діагностували </a:t>
            </a:r>
            <a:r>
              <a:rPr lang="ru-RU" dirty="0" smtClean="0"/>
              <a:t>скарлатину. У </a:t>
            </a:r>
            <a:r>
              <a:rPr lang="ru-RU" dirty="0"/>
              <a:t>часі </a:t>
            </a:r>
            <a:r>
              <a:rPr lang="ru-RU" dirty="0" smtClean="0"/>
              <a:t>хвороби</a:t>
            </a:r>
            <a:r>
              <a:rPr lang="uk-UA" dirty="0" smtClean="0"/>
              <a:t> </a:t>
            </a:r>
            <a:r>
              <a:rPr lang="ru-RU" dirty="0" smtClean="0"/>
              <a:t>був </a:t>
            </a:r>
            <a:r>
              <a:rPr lang="ru-RU" dirty="0"/>
              <a:t>близький смерті. Наприкінці лютого одужав, однак лікарі наполягли на звільненні з військової служби. Батькові вдалося звільнити Романа з війська, у травні родина повернулася з Кракова до </a:t>
            </a:r>
            <a:r>
              <a:rPr lang="ru-RU" dirty="0" smtClean="0"/>
              <a:t>Прилбичів.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Біографія</a:t>
            </a:r>
          </a:p>
        </p:txBody>
      </p:sp>
    </p:spTree>
    <p:extLst>
      <p:ext uri="{BB962C8B-B14F-4D97-AF65-F5344CB8AC3E}">
        <p14:creationId xmlns:p14="http://schemas.microsoft.com/office/powerpoint/2010/main" val="285401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4224528" cy="3886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2 лютого 1899 імператор Франц Йосиф I номінував Андрея Шептицького на Станіславівського єпископа.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2963684" cy="1979466"/>
          </a:xfrm>
        </p:spPr>
        <p:txBody>
          <a:bodyPr/>
          <a:lstStyle/>
          <a:p>
            <a:r>
              <a:rPr lang="uk-UA" dirty="0" smtClean="0"/>
              <a:t>Єпископ Станіславівський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790"/>
            <a:ext cx="2435151" cy="4235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400" y="2132856"/>
            <a:ext cx="5255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Період єпископства у Станіславові тривав недовго — 14 місяців. За цей короткий інтервал встиг відвідати багато </a:t>
            </a:r>
            <a:r>
              <a:rPr lang="uk-UA" i="1" dirty="0" err="1" smtClean="0"/>
              <a:t>парохій</a:t>
            </a:r>
            <a:r>
              <a:rPr lang="uk-UA" i="1" dirty="0" smtClean="0"/>
              <a:t>, ознайомитись з їх життям. Митрополит Шептицький першим із вищих ієрархів Греко-католицької церкви почав використовувати народну мову в спілкуванні із вірними. Ніхто з єпископів раніше не писав до гуцулів послання їхнім діалектом.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5835"/>
            <a:ext cx="2256223" cy="22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224528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Митрополит Шептицький брав активну участь у політичному житті Галичини. Він був членом Галицького сейму і Палати Панів у Відні. У 1901р. виступив з протестом проти переслідувань українських студентів Львівського університету, в 1902 р. домагався від Галицького сейму заснування гімназії в Станіславі. У 1903 – 1913 рр. Шептицький обіймав посаду заступника маршалка Галицького сейму, а 22 січня 1906 р. очолював делегацію до цісаря з вимогами рівних прав для українців Австро-Угорської імперії.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2073348" cy="1979466"/>
          </a:xfrm>
        </p:spPr>
        <p:txBody>
          <a:bodyPr/>
          <a:lstStyle/>
          <a:p>
            <a:r>
              <a:rPr lang="ru-RU" dirty="0" err="1"/>
              <a:t>Політична</a:t>
            </a:r>
            <a:r>
              <a:rPr lang="ru-RU" dirty="0"/>
              <a:t> діяльність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75" y="908720"/>
            <a:ext cx="403397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4224528" cy="3886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Митрополит Андрій був душею національного і культурного життя Галичини. Він дбав про школи, заснував науковий інститут для студій, сполучений з Богословською академією та "Академічний дім" у Львові, допомагав приватним школам.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4" y="404664"/>
            <a:ext cx="3997034" cy="3077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8788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Дбаючи про економічний розвиток Галичини, митрополит підтримав розгортання українського національно-кооперативного руху в цьому регіоні. Шептицький виділяв значні кошти для допомоги кооперативним організаціям на місцях.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73" y="3645024"/>
            <a:ext cx="19812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5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4224528" cy="3886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Як глибокий знавець мистецтва, митрополит був меценатом митців-малярів, різьбярів. У 1913 р. він заснував у Львові Український Національний музей, в якому зібрані пам’ятки українського мистецтва. Шептицький дбав про постійне поповнення зібрань музею.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0068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5112568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Політична діяльність митрополита Андрія Шептицького значна і багатопланова. Він домагався рівних політичних прав для українців Австро-Угорської імперії, палко підтримував проголошення ЗУНР, відстоював право українського народу на власну державу перед представниками Антанти у 1921 р. Наважувався апелювати до найвищих інстанцій Польщі, а згодом - СРСР, захищаючи права віруючих і священнослужителів. Німецька окупація не виправдала надії Шептицького на створення в Україні принаймні крайового самоврядування, після чого він рішуче рве зв’язки з нею. Мрія про незалежну Українську державу назавжди залишилась для митрополита мрією.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63" y="476672"/>
            <a:ext cx="3650298" cy="5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6486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45</TotalTime>
  <Words>531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Tradeshow</vt:lpstr>
      <vt:lpstr>Андрій Шептицький</vt:lpstr>
      <vt:lpstr> </vt:lpstr>
      <vt:lpstr>Біографія</vt:lpstr>
      <vt:lpstr>Біографія</vt:lpstr>
      <vt:lpstr>Єпископ Станіславівський</vt:lpstr>
      <vt:lpstr>Політична діяльність</vt:lpstr>
      <vt:lpstr>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Андрій Шептицький</dc:title>
  <dc:creator>User</dc:creator>
  <cp:lastModifiedBy>User</cp:lastModifiedBy>
  <cp:revision>5</cp:revision>
  <dcterms:created xsi:type="dcterms:W3CDTF">2014-09-22T14:24:59Z</dcterms:created>
  <dcterms:modified xsi:type="dcterms:W3CDTF">2014-09-22T15:10:57Z</dcterms:modified>
</cp:coreProperties>
</file>