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4600"/>
    <a:srgbClr val="FF7021"/>
    <a:srgbClr val="A83414"/>
    <a:srgbClr val="281202"/>
    <a:srgbClr val="9F4705"/>
    <a:srgbClr val="45454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106" d="100"/>
          <a:sy n="106" d="100"/>
        </p:scale>
        <p:origin x="-16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DBAC7-32D5-4A03-8F8A-EA2881D19DFF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156C9FE-A3F1-41EF-8EBE-EEF1AC8EC04A}">
      <dgm:prSet phldrT="[Текст]" custT="1"/>
      <dgm:spPr>
        <a:solidFill>
          <a:srgbClr val="C44600"/>
        </a:solidFill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uk-UA" sz="6000" i="1" u="sng" dirty="0" smtClean="0">
              <a:latin typeface="Corbel" pitchFamily="34" charset="0"/>
            </a:rPr>
            <a:t>Бароко</a:t>
          </a:r>
          <a:endParaRPr lang="ru-RU" sz="6000" i="1" u="sng" dirty="0">
            <a:latin typeface="Corbel" pitchFamily="34" charset="0"/>
          </a:endParaRPr>
        </a:p>
      </dgm:t>
    </dgm:pt>
    <dgm:pt modelId="{8E937A7B-DA28-493E-BA8B-27BBBA3529BB}" type="parTrans" cxnId="{4B7C9067-D06D-49D6-8CA8-8A1D0DEA2295}">
      <dgm:prSet/>
      <dgm:spPr/>
      <dgm:t>
        <a:bodyPr/>
        <a:lstStyle/>
        <a:p>
          <a:endParaRPr lang="ru-RU"/>
        </a:p>
      </dgm:t>
    </dgm:pt>
    <dgm:pt modelId="{54331587-B5A9-46AC-9E73-12CD52BEB5C2}" type="sibTrans" cxnId="{4B7C9067-D06D-49D6-8CA8-8A1D0DEA2295}">
      <dgm:prSet/>
      <dgm:spPr/>
      <dgm:t>
        <a:bodyPr/>
        <a:lstStyle/>
        <a:p>
          <a:endParaRPr lang="ru-RU"/>
        </a:p>
      </dgm:t>
    </dgm:pt>
    <dgm:pt modelId="{CC921C0A-401D-4DDD-BC8F-63AF6DD228AF}" type="asst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FF7021"/>
        </a:solidFill>
        <a:ln/>
        <a:scene3d>
          <a:camera prst="orthographicFront"/>
          <a:lightRig rig="flat" dir="t"/>
        </a:scene3d>
      </dgm:spPr>
      <dgm:t>
        <a:bodyPr/>
        <a:lstStyle/>
        <a:p>
          <a:r>
            <a:rPr lang="uk-UA" sz="2000" b="1" dirty="0" smtClean="0">
              <a:latin typeface="Corbel" pitchFamily="34" charset="0"/>
            </a:rPr>
            <a:t>Прославляє і пропагує могутність знаті та церкви</a:t>
          </a:r>
          <a:endParaRPr lang="ru-RU" sz="2000" dirty="0">
            <a:latin typeface="Corbel" pitchFamily="34" charset="0"/>
          </a:endParaRPr>
        </a:p>
      </dgm:t>
    </dgm:pt>
    <dgm:pt modelId="{2C1F3D47-17CC-4C9F-9989-8B2CA14A698A}" type="parTrans" cxnId="{94120C0F-53DD-4EB2-A9B2-3FAF4D46FFEE}">
      <dgm:prSet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</dgm:spPr>
      <dgm:t>
        <a:bodyPr/>
        <a:lstStyle/>
        <a:p>
          <a:endParaRPr lang="ru-RU"/>
        </a:p>
      </dgm:t>
    </dgm:pt>
    <dgm:pt modelId="{13AB72E7-C99F-4730-9FDB-FC5066D4996A}" type="sibTrans" cxnId="{94120C0F-53DD-4EB2-A9B2-3FAF4D46FFEE}">
      <dgm:prSet/>
      <dgm:spPr/>
      <dgm:t>
        <a:bodyPr/>
        <a:lstStyle/>
        <a:p>
          <a:endParaRPr lang="ru-RU"/>
        </a:p>
      </dgm:t>
    </dgm:pt>
    <dgm:pt modelId="{A14F7263-F63E-47C8-B7F6-F58708BDF46F}" type="asst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FF7021"/>
        </a:solidFill>
        <a:ln/>
        <a:scene3d>
          <a:camera prst="orthographicFront"/>
          <a:lightRig rig="flat" dir="t"/>
        </a:scene3d>
      </dgm:spPr>
      <dgm:t>
        <a:bodyPr/>
        <a:lstStyle/>
        <a:p>
          <a:r>
            <a:rPr lang="uk-UA" sz="2000" b="1" dirty="0" smtClean="0">
              <a:latin typeface="Corbel" pitchFamily="34" charset="0"/>
            </a:rPr>
            <a:t>Динамізм, мінливість, ускладненість художніх форм</a:t>
          </a:r>
          <a:endParaRPr lang="ru-RU" sz="2000" dirty="0">
            <a:latin typeface="Corbel" pitchFamily="34" charset="0"/>
          </a:endParaRPr>
        </a:p>
      </dgm:t>
    </dgm:pt>
    <dgm:pt modelId="{6A05F05D-71FD-4CCF-A5A4-E9CCF1F9BCA6}" type="parTrans" cxnId="{F91DA9C4-E667-465E-8EA4-3E88DD6D05D0}">
      <dgm:prSet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</dgm:spPr>
      <dgm:t>
        <a:bodyPr/>
        <a:lstStyle/>
        <a:p>
          <a:endParaRPr lang="ru-RU"/>
        </a:p>
      </dgm:t>
    </dgm:pt>
    <dgm:pt modelId="{B9AC26C0-CDED-45AA-9C32-07B788BF61D0}" type="sibTrans" cxnId="{F91DA9C4-E667-465E-8EA4-3E88DD6D05D0}">
      <dgm:prSet/>
      <dgm:spPr/>
      <dgm:t>
        <a:bodyPr/>
        <a:lstStyle/>
        <a:p>
          <a:endParaRPr lang="ru-RU"/>
        </a:p>
      </dgm:t>
    </dgm:pt>
    <dgm:pt modelId="{0A3EED23-F3A7-421D-B752-C81EFBFC2AD5}" type="asst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FF7021"/>
        </a:solidFill>
        <a:ln/>
        <a:scene3d>
          <a:camera prst="orthographicFront"/>
          <a:lightRig rig="flat" dir="t"/>
        </a:scene3d>
      </dgm:spPr>
      <dgm:t>
        <a:bodyPr/>
        <a:lstStyle/>
        <a:p>
          <a:r>
            <a:rPr lang="uk-UA" sz="2000" b="1" dirty="0" smtClean="0">
              <a:latin typeface="Corbel" pitchFamily="34" charset="0"/>
            </a:rPr>
            <a:t>Пишний, барвистий стиль, риторичне оздоблення</a:t>
          </a:r>
          <a:endParaRPr lang="ru-RU" sz="2000" dirty="0">
            <a:latin typeface="Corbel" pitchFamily="34" charset="0"/>
          </a:endParaRPr>
        </a:p>
      </dgm:t>
    </dgm:pt>
    <dgm:pt modelId="{B3EC2D36-28C4-4D4A-BFF5-216D3C7A6AD5}" type="parTrans" cxnId="{7468EE1F-EAB2-4154-BB21-74B312C12752}">
      <dgm:prSet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</dgm:spPr>
      <dgm:t>
        <a:bodyPr/>
        <a:lstStyle/>
        <a:p>
          <a:endParaRPr lang="ru-RU"/>
        </a:p>
      </dgm:t>
    </dgm:pt>
    <dgm:pt modelId="{A8A10D21-A8E3-45CD-A8C6-3D7364420D87}" type="sibTrans" cxnId="{7468EE1F-EAB2-4154-BB21-74B312C12752}">
      <dgm:prSet/>
      <dgm:spPr/>
      <dgm:t>
        <a:bodyPr/>
        <a:lstStyle/>
        <a:p>
          <a:endParaRPr lang="ru-RU"/>
        </a:p>
      </dgm:t>
    </dgm:pt>
    <dgm:pt modelId="{7B699EE3-A094-493E-9194-0A6E1A54A568}" type="asst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FF7021"/>
        </a:solidFill>
        <a:ln/>
        <a:scene3d>
          <a:camera prst="orthographicFront"/>
          <a:lightRig rig="flat" dir="t"/>
        </a:scene3d>
      </dgm:spPr>
      <dgm:t>
        <a:bodyPr/>
        <a:lstStyle/>
        <a:p>
          <a:r>
            <a:rPr lang="uk-UA" sz="2000" b="1" dirty="0" smtClean="0">
              <a:latin typeface="Corbel" pitchFamily="34" charset="0"/>
            </a:rPr>
            <a:t>Драматична напруженість та експресивність художнього світосприйняття</a:t>
          </a:r>
          <a:endParaRPr lang="ru-RU" sz="2000" dirty="0">
            <a:latin typeface="Corbel" pitchFamily="34" charset="0"/>
          </a:endParaRPr>
        </a:p>
      </dgm:t>
    </dgm:pt>
    <dgm:pt modelId="{1CDE8B4C-E052-4A27-8B3B-4611D50B7F6D}" type="parTrans" cxnId="{4DC8F203-2739-4831-9652-A5885F64187A}">
      <dgm:prSet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</dgm:spPr>
      <dgm:t>
        <a:bodyPr/>
        <a:lstStyle/>
        <a:p>
          <a:endParaRPr lang="ru-RU"/>
        </a:p>
      </dgm:t>
    </dgm:pt>
    <dgm:pt modelId="{6124085C-E4F0-4557-A735-7BE2B09A0C92}" type="sibTrans" cxnId="{4DC8F203-2739-4831-9652-A5885F64187A}">
      <dgm:prSet/>
      <dgm:spPr/>
      <dgm:t>
        <a:bodyPr/>
        <a:lstStyle/>
        <a:p>
          <a:endParaRPr lang="ru-RU"/>
        </a:p>
      </dgm:t>
    </dgm:pt>
    <dgm:pt modelId="{AB1BE2FC-8F18-43A6-AE0D-CBBD70E66E19}" type="pres">
      <dgm:prSet presAssocID="{C45DBAC7-32D5-4A03-8F8A-EA2881D19DF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7C91BE9E-4B05-4B73-8D5A-ECA279042CEF}" type="pres">
      <dgm:prSet presAssocID="{1156C9FE-A3F1-41EF-8EBE-EEF1AC8EC04A}" presName="hierRoot1" presStyleCnt="0">
        <dgm:presLayoutVars>
          <dgm:hierBranch val="init"/>
        </dgm:presLayoutVars>
      </dgm:prSet>
      <dgm:spPr/>
    </dgm:pt>
    <dgm:pt modelId="{0712C816-C902-4B70-8F18-3C574641A5EA}" type="pres">
      <dgm:prSet presAssocID="{1156C9FE-A3F1-41EF-8EBE-EEF1AC8EC04A}" presName="rootComposite1" presStyleCnt="0"/>
      <dgm:spPr/>
    </dgm:pt>
    <dgm:pt modelId="{C9F4F9B1-125D-4480-ADC2-F988A3C62D3C}" type="pres">
      <dgm:prSet presAssocID="{1156C9FE-A3F1-41EF-8EBE-EEF1AC8EC04A}" presName="rootText1" presStyleLbl="node0" presStyleIdx="0" presStyleCnt="1" custScaleX="141126" custScaleY="10817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D63C89C9-2F7C-4801-BEF6-E4DD3C022A6C}" type="pres">
      <dgm:prSet presAssocID="{1156C9FE-A3F1-41EF-8EBE-EEF1AC8EC04A}" presName="rootConnector1" presStyleLbl="node1" presStyleIdx="0" presStyleCnt="0"/>
      <dgm:spPr/>
      <dgm:t>
        <a:bodyPr/>
        <a:lstStyle/>
        <a:p>
          <a:endParaRPr lang="uk-UA"/>
        </a:p>
      </dgm:t>
    </dgm:pt>
    <dgm:pt modelId="{8AF7FE5A-C79C-4456-B2F5-F0C6CE4B2560}" type="pres">
      <dgm:prSet presAssocID="{1156C9FE-A3F1-41EF-8EBE-EEF1AC8EC04A}" presName="hierChild2" presStyleCnt="0"/>
      <dgm:spPr/>
    </dgm:pt>
    <dgm:pt modelId="{38A8493A-499E-4471-8F45-7D95295E4840}" type="pres">
      <dgm:prSet presAssocID="{1156C9FE-A3F1-41EF-8EBE-EEF1AC8EC04A}" presName="hierChild3" presStyleCnt="0"/>
      <dgm:spPr/>
    </dgm:pt>
    <dgm:pt modelId="{B425E8F4-9E4F-458F-B85F-9CE9629CCD56}" type="pres">
      <dgm:prSet presAssocID="{2C1F3D47-17CC-4C9F-9989-8B2CA14A698A}" presName="Name111" presStyleLbl="parChTrans1D2" presStyleIdx="0" presStyleCnt="4"/>
      <dgm:spPr/>
      <dgm:t>
        <a:bodyPr/>
        <a:lstStyle/>
        <a:p>
          <a:endParaRPr lang="uk-UA"/>
        </a:p>
      </dgm:t>
    </dgm:pt>
    <dgm:pt modelId="{313708ED-CCDC-408F-B3B3-20295C9E4ED8}" type="pres">
      <dgm:prSet presAssocID="{CC921C0A-401D-4DDD-BC8F-63AF6DD228AF}" presName="hierRoot3" presStyleCnt="0">
        <dgm:presLayoutVars>
          <dgm:hierBranch val="init"/>
        </dgm:presLayoutVars>
      </dgm:prSet>
      <dgm:spPr/>
    </dgm:pt>
    <dgm:pt modelId="{04C00DDA-E991-4D9A-9FA9-7136BDDA3E94}" type="pres">
      <dgm:prSet presAssocID="{CC921C0A-401D-4DDD-BC8F-63AF6DD228AF}" presName="rootComposite3" presStyleCnt="0"/>
      <dgm:spPr/>
    </dgm:pt>
    <dgm:pt modelId="{752632FB-6E6F-4D4F-BE41-8ED3D4B02FA9}" type="pres">
      <dgm:prSet presAssocID="{CC921C0A-401D-4DDD-BC8F-63AF6DD228AF}" presName="rootText3" presStyleLbl="asst1" presStyleIdx="0" presStyleCnt="4" custScaleX="141126" custScaleY="108170" custLinFactNeighborX="-3485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6CDC246-97CE-48E1-9A05-2D4A0E1DE34D}" type="pres">
      <dgm:prSet presAssocID="{CC921C0A-401D-4DDD-BC8F-63AF6DD228AF}" presName="rootConnector3" presStyleLbl="asst1" presStyleIdx="0" presStyleCnt="4"/>
      <dgm:spPr/>
      <dgm:t>
        <a:bodyPr/>
        <a:lstStyle/>
        <a:p>
          <a:endParaRPr lang="uk-UA"/>
        </a:p>
      </dgm:t>
    </dgm:pt>
    <dgm:pt modelId="{EB73EC3C-FC39-4839-845A-71C3A1286104}" type="pres">
      <dgm:prSet presAssocID="{CC921C0A-401D-4DDD-BC8F-63AF6DD228AF}" presName="hierChild6" presStyleCnt="0"/>
      <dgm:spPr/>
    </dgm:pt>
    <dgm:pt modelId="{E1468AEB-3A3D-4435-9EC0-8BA721628078}" type="pres">
      <dgm:prSet presAssocID="{CC921C0A-401D-4DDD-BC8F-63AF6DD228AF}" presName="hierChild7" presStyleCnt="0"/>
      <dgm:spPr/>
    </dgm:pt>
    <dgm:pt modelId="{C5114149-217E-422E-9AF3-5C2AD4ED9090}" type="pres">
      <dgm:prSet presAssocID="{6A05F05D-71FD-4CCF-A5A4-E9CCF1F9BCA6}" presName="Name111" presStyleLbl="parChTrans1D2" presStyleIdx="1" presStyleCnt="4"/>
      <dgm:spPr/>
      <dgm:t>
        <a:bodyPr/>
        <a:lstStyle/>
        <a:p>
          <a:endParaRPr lang="uk-UA"/>
        </a:p>
      </dgm:t>
    </dgm:pt>
    <dgm:pt modelId="{B229C163-A8C8-4609-A5FC-21F50B802E8F}" type="pres">
      <dgm:prSet presAssocID="{A14F7263-F63E-47C8-B7F6-F58708BDF46F}" presName="hierRoot3" presStyleCnt="0">
        <dgm:presLayoutVars>
          <dgm:hierBranch val="init"/>
        </dgm:presLayoutVars>
      </dgm:prSet>
      <dgm:spPr/>
    </dgm:pt>
    <dgm:pt modelId="{C4F61C90-0C87-4333-A72B-8057EBDC91BE}" type="pres">
      <dgm:prSet presAssocID="{A14F7263-F63E-47C8-B7F6-F58708BDF46F}" presName="rootComposite3" presStyleCnt="0"/>
      <dgm:spPr/>
    </dgm:pt>
    <dgm:pt modelId="{CFEF717B-A020-4384-A402-ADEC824DC08B}" type="pres">
      <dgm:prSet presAssocID="{A14F7263-F63E-47C8-B7F6-F58708BDF46F}" presName="rootText3" presStyleLbl="asst1" presStyleIdx="1" presStyleCnt="4" custScaleX="141126" custScaleY="108170" custLinFactNeighborX="3485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125C582-C76B-4522-AC23-88A0B67FFD4F}" type="pres">
      <dgm:prSet presAssocID="{A14F7263-F63E-47C8-B7F6-F58708BDF46F}" presName="rootConnector3" presStyleLbl="asst1" presStyleIdx="1" presStyleCnt="4"/>
      <dgm:spPr/>
      <dgm:t>
        <a:bodyPr/>
        <a:lstStyle/>
        <a:p>
          <a:endParaRPr lang="uk-UA"/>
        </a:p>
      </dgm:t>
    </dgm:pt>
    <dgm:pt modelId="{2F6C45C9-EB1B-4E9C-A799-80C450146233}" type="pres">
      <dgm:prSet presAssocID="{A14F7263-F63E-47C8-B7F6-F58708BDF46F}" presName="hierChild6" presStyleCnt="0"/>
      <dgm:spPr/>
    </dgm:pt>
    <dgm:pt modelId="{92CCC55F-DFA8-4D51-8733-C3C958EAB266}" type="pres">
      <dgm:prSet presAssocID="{A14F7263-F63E-47C8-B7F6-F58708BDF46F}" presName="hierChild7" presStyleCnt="0"/>
      <dgm:spPr/>
    </dgm:pt>
    <dgm:pt modelId="{CD3ACDDD-39BF-43AA-A340-233E69A7F48E}" type="pres">
      <dgm:prSet presAssocID="{B3EC2D36-28C4-4D4A-BFF5-216D3C7A6AD5}" presName="Name111" presStyleLbl="parChTrans1D2" presStyleIdx="2" presStyleCnt="4"/>
      <dgm:spPr/>
      <dgm:t>
        <a:bodyPr/>
        <a:lstStyle/>
        <a:p>
          <a:endParaRPr lang="uk-UA"/>
        </a:p>
      </dgm:t>
    </dgm:pt>
    <dgm:pt modelId="{3C787802-9054-48AB-AB2F-48277C74B890}" type="pres">
      <dgm:prSet presAssocID="{0A3EED23-F3A7-421D-B752-C81EFBFC2AD5}" presName="hierRoot3" presStyleCnt="0">
        <dgm:presLayoutVars>
          <dgm:hierBranch val="init"/>
        </dgm:presLayoutVars>
      </dgm:prSet>
      <dgm:spPr/>
    </dgm:pt>
    <dgm:pt modelId="{39EB6D1B-4553-4D9F-BECA-967D78201BF9}" type="pres">
      <dgm:prSet presAssocID="{0A3EED23-F3A7-421D-B752-C81EFBFC2AD5}" presName="rootComposite3" presStyleCnt="0"/>
      <dgm:spPr/>
    </dgm:pt>
    <dgm:pt modelId="{477E4D2A-E14E-4306-A590-AB4504B38E3A}" type="pres">
      <dgm:prSet presAssocID="{0A3EED23-F3A7-421D-B752-C81EFBFC2AD5}" presName="rootText3" presStyleLbl="asst1" presStyleIdx="2" presStyleCnt="4" custScaleX="141126" custScaleY="108170" custLinFactNeighborX="-3485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E7BC9A6-27C8-444F-A2F7-7EEDB000375F}" type="pres">
      <dgm:prSet presAssocID="{0A3EED23-F3A7-421D-B752-C81EFBFC2AD5}" presName="rootConnector3" presStyleLbl="asst1" presStyleIdx="2" presStyleCnt="4"/>
      <dgm:spPr/>
      <dgm:t>
        <a:bodyPr/>
        <a:lstStyle/>
        <a:p>
          <a:endParaRPr lang="uk-UA"/>
        </a:p>
      </dgm:t>
    </dgm:pt>
    <dgm:pt modelId="{2557E1B0-67D1-43E3-8D31-D048974A5D0E}" type="pres">
      <dgm:prSet presAssocID="{0A3EED23-F3A7-421D-B752-C81EFBFC2AD5}" presName="hierChild6" presStyleCnt="0"/>
      <dgm:spPr/>
    </dgm:pt>
    <dgm:pt modelId="{CC426DC3-72CA-4629-BF91-2C5CAC4A273B}" type="pres">
      <dgm:prSet presAssocID="{0A3EED23-F3A7-421D-B752-C81EFBFC2AD5}" presName="hierChild7" presStyleCnt="0"/>
      <dgm:spPr/>
    </dgm:pt>
    <dgm:pt modelId="{E690C7A8-3DF8-45CA-B7CE-702C0CE06027}" type="pres">
      <dgm:prSet presAssocID="{1CDE8B4C-E052-4A27-8B3B-4611D50B7F6D}" presName="Name111" presStyleLbl="parChTrans1D2" presStyleIdx="3" presStyleCnt="4"/>
      <dgm:spPr/>
      <dgm:t>
        <a:bodyPr/>
        <a:lstStyle/>
        <a:p>
          <a:endParaRPr lang="uk-UA"/>
        </a:p>
      </dgm:t>
    </dgm:pt>
    <dgm:pt modelId="{9CCD2641-FA2A-4850-B3EB-4340BD4CD9B1}" type="pres">
      <dgm:prSet presAssocID="{7B699EE3-A094-493E-9194-0A6E1A54A568}" presName="hierRoot3" presStyleCnt="0">
        <dgm:presLayoutVars>
          <dgm:hierBranch val="init"/>
        </dgm:presLayoutVars>
      </dgm:prSet>
      <dgm:spPr/>
    </dgm:pt>
    <dgm:pt modelId="{A7DC0E12-8DBE-4308-A1F0-708BF36C1959}" type="pres">
      <dgm:prSet presAssocID="{7B699EE3-A094-493E-9194-0A6E1A54A568}" presName="rootComposite3" presStyleCnt="0"/>
      <dgm:spPr/>
    </dgm:pt>
    <dgm:pt modelId="{9E1036F8-B98B-4233-9DB8-35FF744256EA}" type="pres">
      <dgm:prSet presAssocID="{7B699EE3-A094-493E-9194-0A6E1A54A568}" presName="rootText3" presStyleLbl="asst1" presStyleIdx="3" presStyleCnt="4" custScaleX="141126" custScaleY="108170" custLinFactNeighborX="3485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720ABA0-4E22-402A-8A0F-B7E117B17D7C}" type="pres">
      <dgm:prSet presAssocID="{7B699EE3-A094-493E-9194-0A6E1A54A568}" presName="rootConnector3" presStyleLbl="asst1" presStyleIdx="3" presStyleCnt="4"/>
      <dgm:spPr/>
      <dgm:t>
        <a:bodyPr/>
        <a:lstStyle/>
        <a:p>
          <a:endParaRPr lang="uk-UA"/>
        </a:p>
      </dgm:t>
    </dgm:pt>
    <dgm:pt modelId="{CC05E5C4-6DA7-49F1-813E-1F7B00333789}" type="pres">
      <dgm:prSet presAssocID="{7B699EE3-A094-493E-9194-0A6E1A54A568}" presName="hierChild6" presStyleCnt="0"/>
      <dgm:spPr/>
    </dgm:pt>
    <dgm:pt modelId="{D65C71C2-058F-4B5C-8816-77545B23AE67}" type="pres">
      <dgm:prSet presAssocID="{7B699EE3-A094-493E-9194-0A6E1A54A568}" presName="hierChild7" presStyleCnt="0"/>
      <dgm:spPr/>
    </dgm:pt>
  </dgm:ptLst>
  <dgm:cxnLst>
    <dgm:cxn modelId="{570EC5DC-75C7-4B6D-A368-0E27C68F7C94}" type="presOf" srcId="{7B699EE3-A094-493E-9194-0A6E1A54A568}" destId="{9E1036F8-B98B-4233-9DB8-35FF744256EA}" srcOrd="0" destOrd="0" presId="urn:microsoft.com/office/officeart/2005/8/layout/orgChart1"/>
    <dgm:cxn modelId="{3966C710-5196-4BA8-9B06-2AC3AA965E90}" type="presOf" srcId="{0A3EED23-F3A7-421D-B752-C81EFBFC2AD5}" destId="{477E4D2A-E14E-4306-A590-AB4504B38E3A}" srcOrd="0" destOrd="0" presId="urn:microsoft.com/office/officeart/2005/8/layout/orgChart1"/>
    <dgm:cxn modelId="{7468EE1F-EAB2-4154-BB21-74B312C12752}" srcId="{1156C9FE-A3F1-41EF-8EBE-EEF1AC8EC04A}" destId="{0A3EED23-F3A7-421D-B752-C81EFBFC2AD5}" srcOrd="2" destOrd="0" parTransId="{B3EC2D36-28C4-4D4A-BFF5-216D3C7A6AD5}" sibTransId="{A8A10D21-A8E3-45CD-A8C6-3D7364420D87}"/>
    <dgm:cxn modelId="{307BDA6D-4568-4AC1-91D2-1D26898E8944}" type="presOf" srcId="{1156C9FE-A3F1-41EF-8EBE-EEF1AC8EC04A}" destId="{D63C89C9-2F7C-4801-BEF6-E4DD3C022A6C}" srcOrd="1" destOrd="0" presId="urn:microsoft.com/office/officeart/2005/8/layout/orgChart1"/>
    <dgm:cxn modelId="{94120C0F-53DD-4EB2-A9B2-3FAF4D46FFEE}" srcId="{1156C9FE-A3F1-41EF-8EBE-EEF1AC8EC04A}" destId="{CC921C0A-401D-4DDD-BC8F-63AF6DD228AF}" srcOrd="0" destOrd="0" parTransId="{2C1F3D47-17CC-4C9F-9989-8B2CA14A698A}" sibTransId="{13AB72E7-C99F-4730-9FDB-FC5066D4996A}"/>
    <dgm:cxn modelId="{795112FB-D967-49BD-AE6C-BA9612FA6E66}" type="presOf" srcId="{6A05F05D-71FD-4CCF-A5A4-E9CCF1F9BCA6}" destId="{C5114149-217E-422E-9AF3-5C2AD4ED9090}" srcOrd="0" destOrd="0" presId="urn:microsoft.com/office/officeart/2005/8/layout/orgChart1"/>
    <dgm:cxn modelId="{8D0904C3-5C59-4670-A99C-35E42D7B8F3F}" type="presOf" srcId="{B3EC2D36-28C4-4D4A-BFF5-216D3C7A6AD5}" destId="{CD3ACDDD-39BF-43AA-A340-233E69A7F48E}" srcOrd="0" destOrd="0" presId="urn:microsoft.com/office/officeart/2005/8/layout/orgChart1"/>
    <dgm:cxn modelId="{FA7913FC-6152-4E61-8AC5-5D61714C18E9}" type="presOf" srcId="{A14F7263-F63E-47C8-B7F6-F58708BDF46F}" destId="{4125C582-C76B-4522-AC23-88A0B67FFD4F}" srcOrd="1" destOrd="0" presId="urn:microsoft.com/office/officeart/2005/8/layout/orgChart1"/>
    <dgm:cxn modelId="{3A1E52E8-A5D5-41B1-A52E-2D8B90522C98}" type="presOf" srcId="{2C1F3D47-17CC-4C9F-9989-8B2CA14A698A}" destId="{B425E8F4-9E4F-458F-B85F-9CE9629CCD56}" srcOrd="0" destOrd="0" presId="urn:microsoft.com/office/officeart/2005/8/layout/orgChart1"/>
    <dgm:cxn modelId="{3CD95963-CAF3-4D8E-8924-5A0786959D1F}" type="presOf" srcId="{CC921C0A-401D-4DDD-BC8F-63AF6DD228AF}" destId="{752632FB-6E6F-4D4F-BE41-8ED3D4B02FA9}" srcOrd="0" destOrd="0" presId="urn:microsoft.com/office/officeart/2005/8/layout/orgChart1"/>
    <dgm:cxn modelId="{CD634BCD-9D37-4FC2-A208-FB2CFB768D12}" type="presOf" srcId="{1CDE8B4C-E052-4A27-8B3B-4611D50B7F6D}" destId="{E690C7A8-3DF8-45CA-B7CE-702C0CE06027}" srcOrd="0" destOrd="0" presId="urn:microsoft.com/office/officeart/2005/8/layout/orgChart1"/>
    <dgm:cxn modelId="{4DC8F203-2739-4831-9652-A5885F64187A}" srcId="{1156C9FE-A3F1-41EF-8EBE-EEF1AC8EC04A}" destId="{7B699EE3-A094-493E-9194-0A6E1A54A568}" srcOrd="3" destOrd="0" parTransId="{1CDE8B4C-E052-4A27-8B3B-4611D50B7F6D}" sibTransId="{6124085C-E4F0-4557-A735-7BE2B09A0C92}"/>
    <dgm:cxn modelId="{126B5C8F-0A2B-4392-9571-BF5F8747996A}" type="presOf" srcId="{C45DBAC7-32D5-4A03-8F8A-EA2881D19DFF}" destId="{AB1BE2FC-8F18-43A6-AE0D-CBBD70E66E19}" srcOrd="0" destOrd="0" presId="urn:microsoft.com/office/officeart/2005/8/layout/orgChart1"/>
    <dgm:cxn modelId="{ED9DA77D-888B-4D68-AA41-2425FCAE136D}" type="presOf" srcId="{CC921C0A-401D-4DDD-BC8F-63AF6DD228AF}" destId="{86CDC246-97CE-48E1-9A05-2D4A0E1DE34D}" srcOrd="1" destOrd="0" presId="urn:microsoft.com/office/officeart/2005/8/layout/orgChart1"/>
    <dgm:cxn modelId="{4B7C9067-D06D-49D6-8CA8-8A1D0DEA2295}" srcId="{C45DBAC7-32D5-4A03-8F8A-EA2881D19DFF}" destId="{1156C9FE-A3F1-41EF-8EBE-EEF1AC8EC04A}" srcOrd="0" destOrd="0" parTransId="{8E937A7B-DA28-493E-BA8B-27BBBA3529BB}" sibTransId="{54331587-B5A9-46AC-9E73-12CD52BEB5C2}"/>
    <dgm:cxn modelId="{BD02E348-8D54-4BF9-98A6-03BD20D01060}" type="presOf" srcId="{A14F7263-F63E-47C8-B7F6-F58708BDF46F}" destId="{CFEF717B-A020-4384-A402-ADEC824DC08B}" srcOrd="0" destOrd="0" presId="urn:microsoft.com/office/officeart/2005/8/layout/orgChart1"/>
    <dgm:cxn modelId="{5EE907B6-9C98-4171-9CA9-D2D9828BEDAE}" type="presOf" srcId="{0A3EED23-F3A7-421D-B752-C81EFBFC2AD5}" destId="{0E7BC9A6-27C8-444F-A2F7-7EEDB000375F}" srcOrd="1" destOrd="0" presId="urn:microsoft.com/office/officeart/2005/8/layout/orgChart1"/>
    <dgm:cxn modelId="{AE57D4EB-0FFF-4F17-8483-1DB18DE6C7BD}" type="presOf" srcId="{7B699EE3-A094-493E-9194-0A6E1A54A568}" destId="{8720ABA0-4E22-402A-8A0F-B7E117B17D7C}" srcOrd="1" destOrd="0" presId="urn:microsoft.com/office/officeart/2005/8/layout/orgChart1"/>
    <dgm:cxn modelId="{F91DA9C4-E667-465E-8EA4-3E88DD6D05D0}" srcId="{1156C9FE-A3F1-41EF-8EBE-EEF1AC8EC04A}" destId="{A14F7263-F63E-47C8-B7F6-F58708BDF46F}" srcOrd="1" destOrd="0" parTransId="{6A05F05D-71FD-4CCF-A5A4-E9CCF1F9BCA6}" sibTransId="{B9AC26C0-CDED-45AA-9C32-07B788BF61D0}"/>
    <dgm:cxn modelId="{101E59E7-C4C6-4C49-A491-41B6EFFCE9C1}" type="presOf" srcId="{1156C9FE-A3F1-41EF-8EBE-EEF1AC8EC04A}" destId="{C9F4F9B1-125D-4480-ADC2-F988A3C62D3C}" srcOrd="0" destOrd="0" presId="urn:microsoft.com/office/officeart/2005/8/layout/orgChart1"/>
    <dgm:cxn modelId="{4B404928-19A1-4311-9218-7B4961A2D2DE}" type="presParOf" srcId="{AB1BE2FC-8F18-43A6-AE0D-CBBD70E66E19}" destId="{7C91BE9E-4B05-4B73-8D5A-ECA279042CEF}" srcOrd="0" destOrd="0" presId="urn:microsoft.com/office/officeart/2005/8/layout/orgChart1"/>
    <dgm:cxn modelId="{72E0C37F-DC2B-4F06-AFA6-A838B0B38A75}" type="presParOf" srcId="{7C91BE9E-4B05-4B73-8D5A-ECA279042CEF}" destId="{0712C816-C902-4B70-8F18-3C574641A5EA}" srcOrd="0" destOrd="0" presId="urn:microsoft.com/office/officeart/2005/8/layout/orgChart1"/>
    <dgm:cxn modelId="{F2837C57-0800-437B-9FD3-34BD1F1DC0E5}" type="presParOf" srcId="{0712C816-C902-4B70-8F18-3C574641A5EA}" destId="{C9F4F9B1-125D-4480-ADC2-F988A3C62D3C}" srcOrd="0" destOrd="0" presId="urn:microsoft.com/office/officeart/2005/8/layout/orgChart1"/>
    <dgm:cxn modelId="{9C13B968-FF80-4354-9396-5BF191609775}" type="presParOf" srcId="{0712C816-C902-4B70-8F18-3C574641A5EA}" destId="{D63C89C9-2F7C-4801-BEF6-E4DD3C022A6C}" srcOrd="1" destOrd="0" presId="urn:microsoft.com/office/officeart/2005/8/layout/orgChart1"/>
    <dgm:cxn modelId="{CFFBF256-A7AA-4094-8922-A43EE8B4D57F}" type="presParOf" srcId="{7C91BE9E-4B05-4B73-8D5A-ECA279042CEF}" destId="{8AF7FE5A-C79C-4456-B2F5-F0C6CE4B2560}" srcOrd="1" destOrd="0" presId="urn:microsoft.com/office/officeart/2005/8/layout/orgChart1"/>
    <dgm:cxn modelId="{4B821BB7-E49A-489C-A9D3-B000947F7A52}" type="presParOf" srcId="{7C91BE9E-4B05-4B73-8D5A-ECA279042CEF}" destId="{38A8493A-499E-4471-8F45-7D95295E4840}" srcOrd="2" destOrd="0" presId="urn:microsoft.com/office/officeart/2005/8/layout/orgChart1"/>
    <dgm:cxn modelId="{B3B29561-B257-4812-80B6-B839D6DB087F}" type="presParOf" srcId="{38A8493A-499E-4471-8F45-7D95295E4840}" destId="{B425E8F4-9E4F-458F-B85F-9CE9629CCD56}" srcOrd="0" destOrd="0" presId="urn:microsoft.com/office/officeart/2005/8/layout/orgChart1"/>
    <dgm:cxn modelId="{296475C6-3D21-4056-8BD1-437263CCE018}" type="presParOf" srcId="{38A8493A-499E-4471-8F45-7D95295E4840}" destId="{313708ED-CCDC-408F-B3B3-20295C9E4ED8}" srcOrd="1" destOrd="0" presId="urn:microsoft.com/office/officeart/2005/8/layout/orgChart1"/>
    <dgm:cxn modelId="{3739F2E9-8B7F-4755-BCA2-07BA19033DC3}" type="presParOf" srcId="{313708ED-CCDC-408F-B3B3-20295C9E4ED8}" destId="{04C00DDA-E991-4D9A-9FA9-7136BDDA3E94}" srcOrd="0" destOrd="0" presId="urn:microsoft.com/office/officeart/2005/8/layout/orgChart1"/>
    <dgm:cxn modelId="{9212B868-5A39-43FB-AB7A-A96F371BB0B1}" type="presParOf" srcId="{04C00DDA-E991-4D9A-9FA9-7136BDDA3E94}" destId="{752632FB-6E6F-4D4F-BE41-8ED3D4B02FA9}" srcOrd="0" destOrd="0" presId="urn:microsoft.com/office/officeart/2005/8/layout/orgChart1"/>
    <dgm:cxn modelId="{4549D510-5098-4EBF-A2A0-C673A04ED9CC}" type="presParOf" srcId="{04C00DDA-E991-4D9A-9FA9-7136BDDA3E94}" destId="{86CDC246-97CE-48E1-9A05-2D4A0E1DE34D}" srcOrd="1" destOrd="0" presId="urn:microsoft.com/office/officeart/2005/8/layout/orgChart1"/>
    <dgm:cxn modelId="{863B7BD3-3CDF-4CA2-B38A-26FC045478DE}" type="presParOf" srcId="{313708ED-CCDC-408F-B3B3-20295C9E4ED8}" destId="{EB73EC3C-FC39-4839-845A-71C3A1286104}" srcOrd="1" destOrd="0" presId="urn:microsoft.com/office/officeart/2005/8/layout/orgChart1"/>
    <dgm:cxn modelId="{426AC299-6ADC-4D7F-AD8D-6BB807DDEA46}" type="presParOf" srcId="{313708ED-CCDC-408F-B3B3-20295C9E4ED8}" destId="{E1468AEB-3A3D-4435-9EC0-8BA721628078}" srcOrd="2" destOrd="0" presId="urn:microsoft.com/office/officeart/2005/8/layout/orgChart1"/>
    <dgm:cxn modelId="{F63E3579-635E-4B7C-9D64-837D3503C5F3}" type="presParOf" srcId="{38A8493A-499E-4471-8F45-7D95295E4840}" destId="{C5114149-217E-422E-9AF3-5C2AD4ED9090}" srcOrd="2" destOrd="0" presId="urn:microsoft.com/office/officeart/2005/8/layout/orgChart1"/>
    <dgm:cxn modelId="{FA13FA86-4DA6-44A6-969A-780F0676AF42}" type="presParOf" srcId="{38A8493A-499E-4471-8F45-7D95295E4840}" destId="{B229C163-A8C8-4609-A5FC-21F50B802E8F}" srcOrd="3" destOrd="0" presId="urn:microsoft.com/office/officeart/2005/8/layout/orgChart1"/>
    <dgm:cxn modelId="{8FDC82F2-B61D-4E4C-8F25-F80B7604B3DA}" type="presParOf" srcId="{B229C163-A8C8-4609-A5FC-21F50B802E8F}" destId="{C4F61C90-0C87-4333-A72B-8057EBDC91BE}" srcOrd="0" destOrd="0" presId="urn:microsoft.com/office/officeart/2005/8/layout/orgChart1"/>
    <dgm:cxn modelId="{BC1AE7F9-2F95-40FC-A0D1-A258E8C0C2BC}" type="presParOf" srcId="{C4F61C90-0C87-4333-A72B-8057EBDC91BE}" destId="{CFEF717B-A020-4384-A402-ADEC824DC08B}" srcOrd="0" destOrd="0" presId="urn:microsoft.com/office/officeart/2005/8/layout/orgChart1"/>
    <dgm:cxn modelId="{A5A61738-E474-4918-AF70-212EC14B4499}" type="presParOf" srcId="{C4F61C90-0C87-4333-A72B-8057EBDC91BE}" destId="{4125C582-C76B-4522-AC23-88A0B67FFD4F}" srcOrd="1" destOrd="0" presId="urn:microsoft.com/office/officeart/2005/8/layout/orgChart1"/>
    <dgm:cxn modelId="{1E57C0CC-60DD-480D-A41D-0A45CA80201C}" type="presParOf" srcId="{B229C163-A8C8-4609-A5FC-21F50B802E8F}" destId="{2F6C45C9-EB1B-4E9C-A799-80C450146233}" srcOrd="1" destOrd="0" presId="urn:microsoft.com/office/officeart/2005/8/layout/orgChart1"/>
    <dgm:cxn modelId="{01E8E210-BD26-49EE-B552-9D3E446F10C4}" type="presParOf" srcId="{B229C163-A8C8-4609-A5FC-21F50B802E8F}" destId="{92CCC55F-DFA8-4D51-8733-C3C958EAB266}" srcOrd="2" destOrd="0" presId="urn:microsoft.com/office/officeart/2005/8/layout/orgChart1"/>
    <dgm:cxn modelId="{93198A34-412D-4162-9A88-B9F2645AD157}" type="presParOf" srcId="{38A8493A-499E-4471-8F45-7D95295E4840}" destId="{CD3ACDDD-39BF-43AA-A340-233E69A7F48E}" srcOrd="4" destOrd="0" presId="urn:microsoft.com/office/officeart/2005/8/layout/orgChart1"/>
    <dgm:cxn modelId="{4E4F93A5-E614-4C37-BC4F-6E89289C4A0B}" type="presParOf" srcId="{38A8493A-499E-4471-8F45-7D95295E4840}" destId="{3C787802-9054-48AB-AB2F-48277C74B890}" srcOrd="5" destOrd="0" presId="urn:microsoft.com/office/officeart/2005/8/layout/orgChart1"/>
    <dgm:cxn modelId="{9C4735D5-CAEF-403B-9101-6935D39D0760}" type="presParOf" srcId="{3C787802-9054-48AB-AB2F-48277C74B890}" destId="{39EB6D1B-4553-4D9F-BECA-967D78201BF9}" srcOrd="0" destOrd="0" presId="urn:microsoft.com/office/officeart/2005/8/layout/orgChart1"/>
    <dgm:cxn modelId="{663F709F-8024-46C8-BE31-B4DF050E8AAB}" type="presParOf" srcId="{39EB6D1B-4553-4D9F-BECA-967D78201BF9}" destId="{477E4D2A-E14E-4306-A590-AB4504B38E3A}" srcOrd="0" destOrd="0" presId="urn:microsoft.com/office/officeart/2005/8/layout/orgChart1"/>
    <dgm:cxn modelId="{C65F9037-5BEA-40E4-A2D7-78D0454C910E}" type="presParOf" srcId="{39EB6D1B-4553-4D9F-BECA-967D78201BF9}" destId="{0E7BC9A6-27C8-444F-A2F7-7EEDB000375F}" srcOrd="1" destOrd="0" presId="urn:microsoft.com/office/officeart/2005/8/layout/orgChart1"/>
    <dgm:cxn modelId="{4055239B-3E57-4828-AF6B-EAC1B0E8A98A}" type="presParOf" srcId="{3C787802-9054-48AB-AB2F-48277C74B890}" destId="{2557E1B0-67D1-43E3-8D31-D048974A5D0E}" srcOrd="1" destOrd="0" presId="urn:microsoft.com/office/officeart/2005/8/layout/orgChart1"/>
    <dgm:cxn modelId="{8C329D4E-DB3E-4F6B-94F1-6DBD2AED9CB4}" type="presParOf" srcId="{3C787802-9054-48AB-AB2F-48277C74B890}" destId="{CC426DC3-72CA-4629-BF91-2C5CAC4A273B}" srcOrd="2" destOrd="0" presId="urn:microsoft.com/office/officeart/2005/8/layout/orgChart1"/>
    <dgm:cxn modelId="{AD931CF1-F191-4986-A268-77938C0D0146}" type="presParOf" srcId="{38A8493A-499E-4471-8F45-7D95295E4840}" destId="{E690C7A8-3DF8-45CA-B7CE-702C0CE06027}" srcOrd="6" destOrd="0" presId="urn:microsoft.com/office/officeart/2005/8/layout/orgChart1"/>
    <dgm:cxn modelId="{EEE4079B-3BB8-4EDD-92C7-9B6E1944E5A8}" type="presParOf" srcId="{38A8493A-499E-4471-8F45-7D95295E4840}" destId="{9CCD2641-FA2A-4850-B3EB-4340BD4CD9B1}" srcOrd="7" destOrd="0" presId="urn:microsoft.com/office/officeart/2005/8/layout/orgChart1"/>
    <dgm:cxn modelId="{83E308E4-4666-4B2C-B307-00AEE1E2AC71}" type="presParOf" srcId="{9CCD2641-FA2A-4850-B3EB-4340BD4CD9B1}" destId="{A7DC0E12-8DBE-4308-A1F0-708BF36C1959}" srcOrd="0" destOrd="0" presId="urn:microsoft.com/office/officeart/2005/8/layout/orgChart1"/>
    <dgm:cxn modelId="{7FEC29DA-282B-4D38-BF9E-48C4E1350F71}" type="presParOf" srcId="{A7DC0E12-8DBE-4308-A1F0-708BF36C1959}" destId="{9E1036F8-B98B-4233-9DB8-35FF744256EA}" srcOrd="0" destOrd="0" presId="urn:microsoft.com/office/officeart/2005/8/layout/orgChart1"/>
    <dgm:cxn modelId="{5E19BCFC-E6B2-4658-B34D-77F38CE86F50}" type="presParOf" srcId="{A7DC0E12-8DBE-4308-A1F0-708BF36C1959}" destId="{8720ABA0-4E22-402A-8A0F-B7E117B17D7C}" srcOrd="1" destOrd="0" presId="urn:microsoft.com/office/officeart/2005/8/layout/orgChart1"/>
    <dgm:cxn modelId="{E553BC12-4BCA-45A5-B1F0-963FCEE64F94}" type="presParOf" srcId="{9CCD2641-FA2A-4850-B3EB-4340BD4CD9B1}" destId="{CC05E5C4-6DA7-49F1-813E-1F7B00333789}" srcOrd="1" destOrd="0" presId="urn:microsoft.com/office/officeart/2005/8/layout/orgChart1"/>
    <dgm:cxn modelId="{9FEFD252-7430-4EEC-A960-B11314375495}" type="presParOf" srcId="{9CCD2641-FA2A-4850-B3EB-4340BD4CD9B1}" destId="{D65C71C2-058F-4B5C-8816-77545B23AE67}" srcOrd="2" destOrd="0" presId="urn:microsoft.com/office/officeart/2005/8/layout/orgChar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153C39-6A86-49DA-A156-F9E46B880D8A}" type="doc">
      <dgm:prSet loTypeId="urn:microsoft.com/office/officeart/2005/8/layout/matrix1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18AAB7F-7C64-42D7-BA2C-C535B7FBF39C}">
      <dgm:prSet phldrT="[Текст]" custT="1"/>
      <dgm:spPr/>
      <dgm:t>
        <a:bodyPr/>
        <a:lstStyle/>
        <a:p>
          <a:r>
            <a:rPr lang="uk-UA" sz="3600" b="1" i="1" u="sng" dirty="0" smtClean="0">
              <a:latin typeface="Corbel" pitchFamily="34" charset="0"/>
            </a:rPr>
            <a:t>Жанри</a:t>
          </a:r>
          <a:endParaRPr lang="ru-RU" sz="3600" b="1" i="1" u="sng" dirty="0">
            <a:latin typeface="Corbel" pitchFamily="34" charset="0"/>
          </a:endParaRPr>
        </a:p>
      </dgm:t>
    </dgm:pt>
    <dgm:pt modelId="{26FDEC15-BA86-483A-BAF0-5057AB91B197}" type="parTrans" cxnId="{DF6211AC-A35B-42AA-98BC-835F8543D79E}">
      <dgm:prSet/>
      <dgm:spPr/>
      <dgm:t>
        <a:bodyPr/>
        <a:lstStyle/>
        <a:p>
          <a:endParaRPr lang="ru-RU"/>
        </a:p>
      </dgm:t>
    </dgm:pt>
    <dgm:pt modelId="{05ED3563-530D-4DC9-885A-528E932DAB2F}" type="sibTrans" cxnId="{DF6211AC-A35B-42AA-98BC-835F8543D79E}">
      <dgm:prSet/>
      <dgm:spPr/>
      <dgm:t>
        <a:bodyPr/>
        <a:lstStyle/>
        <a:p>
          <a:endParaRPr lang="ru-RU"/>
        </a:p>
      </dgm:t>
    </dgm:pt>
    <dgm:pt modelId="{AC95120A-6B0B-4734-BE04-4C65BF9AC36F}">
      <dgm:prSet phldrT="[Текст]" custT="1"/>
      <dgm:spPr/>
      <dgm:t>
        <a:bodyPr/>
        <a:lstStyle/>
        <a:p>
          <a:r>
            <a:rPr lang="uk-UA" sz="4000" dirty="0" smtClean="0">
              <a:latin typeface="Corbel" pitchFamily="34" charset="0"/>
            </a:rPr>
            <a:t>Графіка</a:t>
          </a:r>
          <a:endParaRPr lang="ru-RU" sz="4000" dirty="0">
            <a:latin typeface="Corbel" pitchFamily="34" charset="0"/>
          </a:endParaRPr>
        </a:p>
      </dgm:t>
    </dgm:pt>
    <dgm:pt modelId="{A22E90E1-3062-47D5-ACF4-4AB77FB45C56}" type="parTrans" cxnId="{70978081-6E61-4A17-AF57-C9AC9B5C7141}">
      <dgm:prSet/>
      <dgm:spPr/>
      <dgm:t>
        <a:bodyPr/>
        <a:lstStyle/>
        <a:p>
          <a:endParaRPr lang="ru-RU"/>
        </a:p>
      </dgm:t>
    </dgm:pt>
    <dgm:pt modelId="{A088B1C4-C155-4F05-AF3E-8B5419A0E910}" type="sibTrans" cxnId="{70978081-6E61-4A17-AF57-C9AC9B5C7141}">
      <dgm:prSet/>
      <dgm:spPr/>
      <dgm:t>
        <a:bodyPr/>
        <a:lstStyle/>
        <a:p>
          <a:endParaRPr lang="ru-RU"/>
        </a:p>
      </dgm:t>
    </dgm:pt>
    <dgm:pt modelId="{03BEF041-6067-4606-9C2D-05D737210DC0}">
      <dgm:prSet phldrT="[Текст]" custT="1"/>
      <dgm:spPr/>
      <dgm:t>
        <a:bodyPr/>
        <a:lstStyle/>
        <a:p>
          <a:r>
            <a:rPr lang="uk-UA" sz="4000" dirty="0" smtClean="0">
              <a:latin typeface="Corbel" pitchFamily="34" charset="0"/>
            </a:rPr>
            <a:t>Іконопис</a:t>
          </a:r>
          <a:endParaRPr lang="ru-RU" sz="4000" dirty="0">
            <a:latin typeface="Corbel" pitchFamily="34" charset="0"/>
          </a:endParaRPr>
        </a:p>
      </dgm:t>
    </dgm:pt>
    <dgm:pt modelId="{59D05F05-8A2F-4F9B-84D7-73A053178CDD}" type="parTrans" cxnId="{667A9358-26B4-4883-8E72-21E980D6F7C2}">
      <dgm:prSet/>
      <dgm:spPr/>
      <dgm:t>
        <a:bodyPr/>
        <a:lstStyle/>
        <a:p>
          <a:endParaRPr lang="ru-RU"/>
        </a:p>
      </dgm:t>
    </dgm:pt>
    <dgm:pt modelId="{32556030-8CBE-4792-B0EF-074C1C95848E}" type="sibTrans" cxnId="{667A9358-26B4-4883-8E72-21E980D6F7C2}">
      <dgm:prSet/>
      <dgm:spPr/>
      <dgm:t>
        <a:bodyPr/>
        <a:lstStyle/>
        <a:p>
          <a:endParaRPr lang="ru-RU"/>
        </a:p>
      </dgm:t>
    </dgm:pt>
    <dgm:pt modelId="{EA5E3268-1CE1-44D1-BBB3-A54F20C5F067}">
      <dgm:prSet phldrT="[Текст]" custT="1"/>
      <dgm:spPr/>
      <dgm:t>
        <a:bodyPr/>
        <a:lstStyle/>
        <a:p>
          <a:r>
            <a:rPr lang="uk-UA" sz="4000" dirty="0" smtClean="0">
              <a:latin typeface="Corbel" pitchFamily="34" charset="0"/>
            </a:rPr>
            <a:t>Гравюра</a:t>
          </a:r>
          <a:endParaRPr lang="ru-RU" sz="4000" dirty="0">
            <a:latin typeface="Corbel" pitchFamily="34" charset="0"/>
          </a:endParaRPr>
        </a:p>
      </dgm:t>
    </dgm:pt>
    <dgm:pt modelId="{95319085-9D07-4B18-9868-E6800B2B6259}" type="parTrans" cxnId="{F39FC81A-F0AD-4DEB-885B-E190C7B2D7A2}">
      <dgm:prSet/>
      <dgm:spPr/>
      <dgm:t>
        <a:bodyPr/>
        <a:lstStyle/>
        <a:p>
          <a:endParaRPr lang="ru-RU"/>
        </a:p>
      </dgm:t>
    </dgm:pt>
    <dgm:pt modelId="{EB11326F-5B13-4EEC-A7CB-D44E9E7C32F5}" type="sibTrans" cxnId="{F39FC81A-F0AD-4DEB-885B-E190C7B2D7A2}">
      <dgm:prSet/>
      <dgm:spPr/>
      <dgm:t>
        <a:bodyPr/>
        <a:lstStyle/>
        <a:p>
          <a:endParaRPr lang="ru-RU"/>
        </a:p>
      </dgm:t>
    </dgm:pt>
    <dgm:pt modelId="{C3A0F86B-EF2C-4625-BABF-0832ACC2905A}">
      <dgm:prSet phldrT="[Текст]" custT="1"/>
      <dgm:spPr/>
      <dgm:t>
        <a:bodyPr/>
        <a:lstStyle/>
        <a:p>
          <a:r>
            <a:rPr lang="uk-UA" sz="2400" dirty="0" smtClean="0"/>
            <a:t>Монументальний живопис</a:t>
          </a:r>
          <a:endParaRPr lang="ru-RU" sz="2400" dirty="0"/>
        </a:p>
      </dgm:t>
    </dgm:pt>
    <dgm:pt modelId="{948BD7A5-A1C7-4A0B-A142-9E67E2D727BA}" type="parTrans" cxnId="{22BC5038-AFBD-4057-AF98-5854E908FF93}">
      <dgm:prSet/>
      <dgm:spPr/>
      <dgm:t>
        <a:bodyPr/>
        <a:lstStyle/>
        <a:p>
          <a:endParaRPr lang="ru-RU"/>
        </a:p>
      </dgm:t>
    </dgm:pt>
    <dgm:pt modelId="{83B4492C-0365-4995-AAE1-5E262E726B5D}" type="sibTrans" cxnId="{22BC5038-AFBD-4057-AF98-5854E908FF93}">
      <dgm:prSet/>
      <dgm:spPr/>
      <dgm:t>
        <a:bodyPr/>
        <a:lstStyle/>
        <a:p>
          <a:endParaRPr lang="ru-RU"/>
        </a:p>
      </dgm:t>
    </dgm:pt>
    <dgm:pt modelId="{96F32161-ADB6-43C8-BB4B-C7F1D55D75BE}" type="pres">
      <dgm:prSet presAssocID="{0E153C39-6A86-49DA-A156-F9E46B880D8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6921A73-3E08-4F36-BDF9-F6537AA24B0D}" type="pres">
      <dgm:prSet presAssocID="{0E153C39-6A86-49DA-A156-F9E46B880D8A}" presName="matrix" presStyleCnt="0"/>
      <dgm:spPr/>
    </dgm:pt>
    <dgm:pt modelId="{B691CDAB-CDEB-4FCA-8CB4-264D3C843265}" type="pres">
      <dgm:prSet presAssocID="{0E153C39-6A86-49DA-A156-F9E46B880D8A}" presName="tile1" presStyleLbl="node1" presStyleIdx="0" presStyleCnt="4"/>
      <dgm:spPr/>
      <dgm:t>
        <a:bodyPr/>
        <a:lstStyle/>
        <a:p>
          <a:endParaRPr lang="uk-UA"/>
        </a:p>
      </dgm:t>
    </dgm:pt>
    <dgm:pt modelId="{E59377F3-56BE-4FAA-8268-7306B06B6568}" type="pres">
      <dgm:prSet presAssocID="{0E153C39-6A86-49DA-A156-F9E46B880D8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18C6DB-1583-41D0-B5C9-4CA2F1872A74}" type="pres">
      <dgm:prSet presAssocID="{0E153C39-6A86-49DA-A156-F9E46B880D8A}" presName="tile2" presStyleLbl="node1" presStyleIdx="1" presStyleCnt="4"/>
      <dgm:spPr/>
      <dgm:t>
        <a:bodyPr/>
        <a:lstStyle/>
        <a:p>
          <a:endParaRPr lang="uk-UA"/>
        </a:p>
      </dgm:t>
    </dgm:pt>
    <dgm:pt modelId="{976A578E-A3CF-4E46-AC58-2D9DA9A893AC}" type="pres">
      <dgm:prSet presAssocID="{0E153C39-6A86-49DA-A156-F9E46B880D8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F06AE8-8B32-4441-BCCE-63C70DA6E7E5}" type="pres">
      <dgm:prSet presAssocID="{0E153C39-6A86-49DA-A156-F9E46B880D8A}" presName="tile3" presStyleLbl="node1" presStyleIdx="2" presStyleCnt="4"/>
      <dgm:spPr/>
      <dgm:t>
        <a:bodyPr/>
        <a:lstStyle/>
        <a:p>
          <a:endParaRPr lang="uk-UA"/>
        </a:p>
      </dgm:t>
    </dgm:pt>
    <dgm:pt modelId="{675563AA-A9D8-488B-919D-84A44775666B}" type="pres">
      <dgm:prSet presAssocID="{0E153C39-6A86-49DA-A156-F9E46B880D8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189EE4-0A1E-474B-94BF-F96DB722B8DD}" type="pres">
      <dgm:prSet presAssocID="{0E153C39-6A86-49DA-A156-F9E46B880D8A}" presName="tile4" presStyleLbl="node1" presStyleIdx="3" presStyleCnt="4"/>
      <dgm:spPr/>
      <dgm:t>
        <a:bodyPr/>
        <a:lstStyle/>
        <a:p>
          <a:endParaRPr lang="uk-UA"/>
        </a:p>
      </dgm:t>
    </dgm:pt>
    <dgm:pt modelId="{9DD8050F-2D86-4BB2-B21D-AC967485E10F}" type="pres">
      <dgm:prSet presAssocID="{0E153C39-6A86-49DA-A156-F9E46B880D8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4A148A-D3B2-4F2C-AE31-8DDADED55023}" type="pres">
      <dgm:prSet presAssocID="{0E153C39-6A86-49DA-A156-F9E46B880D8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B47A0EC6-4D36-4DD5-ABD9-214CA4F2A9F3}" type="presOf" srcId="{03BEF041-6067-4606-9C2D-05D737210DC0}" destId="{976A578E-A3CF-4E46-AC58-2D9DA9A893AC}" srcOrd="1" destOrd="0" presId="urn:microsoft.com/office/officeart/2005/8/layout/matrix1"/>
    <dgm:cxn modelId="{F39FC81A-F0AD-4DEB-885B-E190C7B2D7A2}" srcId="{318AAB7F-7C64-42D7-BA2C-C535B7FBF39C}" destId="{EA5E3268-1CE1-44D1-BBB3-A54F20C5F067}" srcOrd="2" destOrd="0" parTransId="{95319085-9D07-4B18-9868-E6800B2B6259}" sibTransId="{EB11326F-5B13-4EEC-A7CB-D44E9E7C32F5}"/>
    <dgm:cxn modelId="{811063BC-3C6A-4068-9753-E05BA1A2FC7F}" type="presOf" srcId="{C3A0F86B-EF2C-4625-BABF-0832ACC2905A}" destId="{59189EE4-0A1E-474B-94BF-F96DB722B8DD}" srcOrd="0" destOrd="0" presId="urn:microsoft.com/office/officeart/2005/8/layout/matrix1"/>
    <dgm:cxn modelId="{9ACCFBD8-73E6-4104-867E-F071FAE971E3}" type="presOf" srcId="{318AAB7F-7C64-42D7-BA2C-C535B7FBF39C}" destId="{A14A148A-D3B2-4F2C-AE31-8DDADED55023}" srcOrd="0" destOrd="0" presId="urn:microsoft.com/office/officeart/2005/8/layout/matrix1"/>
    <dgm:cxn modelId="{409D0182-03D7-4EE5-A01A-0E16EC507A4C}" type="presOf" srcId="{0E153C39-6A86-49DA-A156-F9E46B880D8A}" destId="{96F32161-ADB6-43C8-BB4B-C7F1D55D75BE}" srcOrd="0" destOrd="0" presId="urn:microsoft.com/office/officeart/2005/8/layout/matrix1"/>
    <dgm:cxn modelId="{667A9358-26B4-4883-8E72-21E980D6F7C2}" srcId="{318AAB7F-7C64-42D7-BA2C-C535B7FBF39C}" destId="{03BEF041-6067-4606-9C2D-05D737210DC0}" srcOrd="1" destOrd="0" parTransId="{59D05F05-8A2F-4F9B-84D7-73A053178CDD}" sibTransId="{32556030-8CBE-4792-B0EF-074C1C95848E}"/>
    <dgm:cxn modelId="{70978081-6E61-4A17-AF57-C9AC9B5C7141}" srcId="{318AAB7F-7C64-42D7-BA2C-C535B7FBF39C}" destId="{AC95120A-6B0B-4734-BE04-4C65BF9AC36F}" srcOrd="0" destOrd="0" parTransId="{A22E90E1-3062-47D5-ACF4-4AB77FB45C56}" sibTransId="{A088B1C4-C155-4F05-AF3E-8B5419A0E910}"/>
    <dgm:cxn modelId="{DF6211AC-A35B-42AA-98BC-835F8543D79E}" srcId="{0E153C39-6A86-49DA-A156-F9E46B880D8A}" destId="{318AAB7F-7C64-42D7-BA2C-C535B7FBF39C}" srcOrd="0" destOrd="0" parTransId="{26FDEC15-BA86-483A-BAF0-5057AB91B197}" sibTransId="{05ED3563-530D-4DC9-885A-528E932DAB2F}"/>
    <dgm:cxn modelId="{BFC0D6E0-E3E7-4DA7-8BBE-A1E3FAB10043}" type="presOf" srcId="{AC95120A-6B0B-4734-BE04-4C65BF9AC36F}" destId="{E59377F3-56BE-4FAA-8268-7306B06B6568}" srcOrd="1" destOrd="0" presId="urn:microsoft.com/office/officeart/2005/8/layout/matrix1"/>
    <dgm:cxn modelId="{CD098EC9-B4B7-4AB6-9AE6-F00EB53AF880}" type="presOf" srcId="{C3A0F86B-EF2C-4625-BABF-0832ACC2905A}" destId="{9DD8050F-2D86-4BB2-B21D-AC967485E10F}" srcOrd="1" destOrd="0" presId="urn:microsoft.com/office/officeart/2005/8/layout/matrix1"/>
    <dgm:cxn modelId="{F41ECF98-C7DC-45FF-B32E-130FCEB3C977}" type="presOf" srcId="{AC95120A-6B0B-4734-BE04-4C65BF9AC36F}" destId="{B691CDAB-CDEB-4FCA-8CB4-264D3C843265}" srcOrd="0" destOrd="0" presId="urn:microsoft.com/office/officeart/2005/8/layout/matrix1"/>
    <dgm:cxn modelId="{22BC5038-AFBD-4057-AF98-5854E908FF93}" srcId="{318AAB7F-7C64-42D7-BA2C-C535B7FBF39C}" destId="{C3A0F86B-EF2C-4625-BABF-0832ACC2905A}" srcOrd="3" destOrd="0" parTransId="{948BD7A5-A1C7-4A0B-A142-9E67E2D727BA}" sibTransId="{83B4492C-0365-4995-AAE1-5E262E726B5D}"/>
    <dgm:cxn modelId="{6FCA35C4-5D9B-465C-95A0-2341C7D47C65}" type="presOf" srcId="{EA5E3268-1CE1-44D1-BBB3-A54F20C5F067}" destId="{9FF06AE8-8B32-4441-BCCE-63C70DA6E7E5}" srcOrd="0" destOrd="0" presId="urn:microsoft.com/office/officeart/2005/8/layout/matrix1"/>
    <dgm:cxn modelId="{5B26E801-02F3-4B88-9B74-5239215FFAAA}" type="presOf" srcId="{03BEF041-6067-4606-9C2D-05D737210DC0}" destId="{E718C6DB-1583-41D0-B5C9-4CA2F1872A74}" srcOrd="0" destOrd="0" presId="urn:microsoft.com/office/officeart/2005/8/layout/matrix1"/>
    <dgm:cxn modelId="{A3B70D6F-367D-4385-BDCB-52C417D3F463}" type="presOf" srcId="{EA5E3268-1CE1-44D1-BBB3-A54F20C5F067}" destId="{675563AA-A9D8-488B-919D-84A44775666B}" srcOrd="1" destOrd="0" presId="urn:microsoft.com/office/officeart/2005/8/layout/matrix1"/>
    <dgm:cxn modelId="{846CAAA0-4D3D-4FA3-BC53-9E776E4476FA}" type="presParOf" srcId="{96F32161-ADB6-43C8-BB4B-C7F1D55D75BE}" destId="{06921A73-3E08-4F36-BDF9-F6537AA24B0D}" srcOrd="0" destOrd="0" presId="urn:microsoft.com/office/officeart/2005/8/layout/matrix1"/>
    <dgm:cxn modelId="{72039737-BCBC-4F0B-BFC2-F0B431184E4E}" type="presParOf" srcId="{06921A73-3E08-4F36-BDF9-F6537AA24B0D}" destId="{B691CDAB-CDEB-4FCA-8CB4-264D3C843265}" srcOrd="0" destOrd="0" presId="urn:microsoft.com/office/officeart/2005/8/layout/matrix1"/>
    <dgm:cxn modelId="{63164191-F7F5-4EA3-811E-194B690C2767}" type="presParOf" srcId="{06921A73-3E08-4F36-BDF9-F6537AA24B0D}" destId="{E59377F3-56BE-4FAA-8268-7306B06B6568}" srcOrd="1" destOrd="0" presId="urn:microsoft.com/office/officeart/2005/8/layout/matrix1"/>
    <dgm:cxn modelId="{823F91D3-EC1B-43EA-B57C-33033AF266F5}" type="presParOf" srcId="{06921A73-3E08-4F36-BDF9-F6537AA24B0D}" destId="{E718C6DB-1583-41D0-B5C9-4CA2F1872A74}" srcOrd="2" destOrd="0" presId="urn:microsoft.com/office/officeart/2005/8/layout/matrix1"/>
    <dgm:cxn modelId="{34FFD385-B2E4-415E-B435-F0AD5BE5E73A}" type="presParOf" srcId="{06921A73-3E08-4F36-BDF9-F6537AA24B0D}" destId="{976A578E-A3CF-4E46-AC58-2D9DA9A893AC}" srcOrd="3" destOrd="0" presId="urn:microsoft.com/office/officeart/2005/8/layout/matrix1"/>
    <dgm:cxn modelId="{8FABBC06-2CA1-4A00-80BE-A9C909519AB8}" type="presParOf" srcId="{06921A73-3E08-4F36-BDF9-F6537AA24B0D}" destId="{9FF06AE8-8B32-4441-BCCE-63C70DA6E7E5}" srcOrd="4" destOrd="0" presId="urn:microsoft.com/office/officeart/2005/8/layout/matrix1"/>
    <dgm:cxn modelId="{D30A65D8-9A80-48D6-89D8-886866C41E40}" type="presParOf" srcId="{06921A73-3E08-4F36-BDF9-F6537AA24B0D}" destId="{675563AA-A9D8-488B-919D-84A44775666B}" srcOrd="5" destOrd="0" presId="urn:microsoft.com/office/officeart/2005/8/layout/matrix1"/>
    <dgm:cxn modelId="{788CC7EF-7869-4F03-8FDC-B2E9A65FAC57}" type="presParOf" srcId="{06921A73-3E08-4F36-BDF9-F6537AA24B0D}" destId="{59189EE4-0A1E-474B-94BF-F96DB722B8DD}" srcOrd="6" destOrd="0" presId="urn:microsoft.com/office/officeart/2005/8/layout/matrix1"/>
    <dgm:cxn modelId="{4EFC957C-D5BE-4CC1-9840-9EA878CC08CF}" type="presParOf" srcId="{06921A73-3E08-4F36-BDF9-F6537AA24B0D}" destId="{9DD8050F-2D86-4BB2-B21D-AC967485E10F}" srcOrd="7" destOrd="0" presId="urn:microsoft.com/office/officeart/2005/8/layout/matrix1"/>
    <dgm:cxn modelId="{4ECAF8DF-E404-4E58-8BF6-2B1017EB3009}" type="presParOf" srcId="{96F32161-ADB6-43C8-BB4B-C7F1D55D75BE}" destId="{A14A148A-D3B2-4F2C-AE31-8DDADED55023}" srcOrd="1" destOrd="0" presId="urn:microsoft.com/office/officeart/2005/8/layout/matrix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B3F00-9921-4190-BB9F-F0CFA871D49E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BAE0F-F5C2-4B7D-AFD5-C3C9214564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BAE0F-F5C2-4B7D-AFD5-C3C92145641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454545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4414" y="1600200"/>
            <a:ext cx="328138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1535113"/>
            <a:ext cx="3140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57290" y="2174875"/>
            <a:ext cx="3140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000240"/>
            <a:ext cx="236537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1538" y="3214686"/>
            <a:ext cx="2393975" cy="29114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1600200"/>
            <a:ext cx="74009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2B5D6F-AEEB-46B6-B931-09A45E1D96D4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E8114A49-9AAE-4BCD-A998-EADD92D9F9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84" y="142852"/>
            <a:ext cx="650049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Художня культура </a:t>
            </a:r>
          </a:p>
          <a:p>
            <a:pPr algn="ctr"/>
            <a:r>
              <a:rPr lang="uk-UA" sz="6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козацької доби</a:t>
            </a:r>
            <a:endParaRPr lang="uk-UA" sz="66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879" t="3731" r="3017" b="4850"/>
          <a:stretch>
            <a:fillRect/>
          </a:stretch>
        </p:blipFill>
        <p:spPr bwMode="auto">
          <a:xfrm>
            <a:off x="2714612" y="2357430"/>
            <a:ext cx="5929354" cy="4035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142908" y="4929198"/>
            <a:ext cx="2786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Підготувала</a:t>
            </a:r>
          </a:p>
          <a:p>
            <a:pPr algn="r"/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учениця 10-А класу</a:t>
            </a:r>
          </a:p>
          <a:p>
            <a:pPr algn="r"/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Кошина Анна</a:t>
            </a:r>
            <a:endParaRPr lang="ru-RU" sz="2200" b="1" dirty="0">
              <a:solidFill>
                <a:srgbClr val="281202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86439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Андріївська церква у Києві</a:t>
            </a:r>
            <a:b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1571612"/>
            <a:ext cx="38576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Перлина бароко — Андріївська церква закладена 1744 року в зв`язку з приїздом імператриці Єлизавети </a:t>
            </a:r>
            <a:r>
              <a:rPr lang="de-DE" sz="2000" b="1" dirty="0" smtClean="0">
                <a:solidFill>
                  <a:srgbClr val="281202"/>
                </a:solidFill>
                <a:latin typeface="Corbel" pitchFamily="34" charset="0"/>
              </a:rPr>
              <a:t>I 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до Києва. Зведена у 1749 — 1754 роках за проектом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Франческо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Бартоломео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 Растреллі на Андріївській горі, на початку Андріївського узвозу (назва від Андрія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Первозванного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). Це єдина в Україні збережена робота архітектора. Будівництвом керував зодчий І. Мічурін.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26840"/>
            <a:ext cx="4357718" cy="5721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Успенський  собор Почаївської лаври 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928670"/>
            <a:ext cx="87868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Собор є головним об'єктом лаврського комплексу. Основні проектні пропозиції належать архітектору Г. Гофману, спорудженням храму керував архітектор П.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Полейовський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. Для будівництва собору було обрано природний високий пагорб. У результаті укріплення його підпірними стінами утворилася широка тераса, що й стала основою для величної споруди.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6493" r="2598"/>
          <a:stretch>
            <a:fillRect/>
          </a:stretch>
        </p:blipFill>
        <p:spPr bwMode="auto">
          <a:xfrm>
            <a:off x="214282" y="3071810"/>
            <a:ext cx="4572032" cy="3314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8984" r="7846" b="12500"/>
          <a:stretch>
            <a:fillRect/>
          </a:stretch>
        </p:blipFill>
        <p:spPr bwMode="auto">
          <a:xfrm>
            <a:off x="4929190" y="3143248"/>
            <a:ext cx="3767837" cy="3071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Успенський  собор Почаївської лаври 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7852" y="1214422"/>
            <a:ext cx="30004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smtClean="0">
                <a:solidFill>
                  <a:srgbClr val="281202"/>
                </a:solidFill>
                <a:latin typeface="Corbel" pitchFamily="34" charset="0"/>
              </a:rPr>
              <a:t>Архикатедральний собор Свято́го Юра у Львові — греко-католицький собор Галицької митрополії, до 1817 при монастирі Чину св. Василія Великого, бароково-рококовий монументальний архітектурний ансамбль з виразними національними рисами (1744—1762). Вважається головною святинею українських греко-католиків.</a:t>
            </a:r>
            <a:endParaRPr lang="uk-UA" sz="2000" b="1" dirty="0" smtClean="0">
              <a:solidFill>
                <a:srgbClr val="281202"/>
              </a:solidFill>
              <a:latin typeface="Corbe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bright="20000" contrast="40000"/>
          </a:blip>
          <a:srcRect t="3653" b="5023"/>
          <a:stretch>
            <a:fillRect/>
          </a:stretch>
        </p:blipFill>
        <p:spPr bwMode="auto">
          <a:xfrm>
            <a:off x="357158" y="1928802"/>
            <a:ext cx="5429288" cy="3718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5733" y="285728"/>
            <a:ext cx="70182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0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Образотворче</a:t>
            </a:r>
            <a:r>
              <a:rPr lang="uk-UA" sz="88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uk-UA" sz="80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мистецтво</a:t>
            </a:r>
            <a:endParaRPr lang="uk-UA" sz="8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496"/>
            <a:ext cx="5786478" cy="384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85918" y="207167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42852"/>
            <a:ext cx="87868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Жанри, в яких працювали художники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Ікона</a:t>
            </a:r>
            <a:r>
              <a:rPr lang="ru-RU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«Покрова» </a:t>
            </a:r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Богданом </a:t>
            </a:r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Хмельницьким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1759099"/>
            <a:ext cx="46434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Парадну форму барокового малярства становлять розписи іконостасу — неповторні й високі досягнення староукраїнської культури, що мають світове значення. Вони сповненні розгорнутою символікою, яка прочитується у виразних, театрально піднесених жестах, урочистих постатях, світлових ефектах, лініях драпірування тощо.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00562" y="4919008"/>
            <a:ext cx="4643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У XVI-XVII ст. в Україні складається декілька шкіл церковного монументального живопису та іконопису. Провідна школа художників сформувалася у XVII ст. в київських монастирях.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050000" cy="54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87868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Йов</a:t>
            </a:r>
            <a:r>
              <a:rPr lang="ru-RU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Кондзелевич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071546"/>
            <a:ext cx="8643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 smtClean="0">
                <a:solidFill>
                  <a:srgbClr val="281202"/>
                </a:solidFill>
                <a:latin typeface="Corbel" pitchFamily="34" charset="0"/>
              </a:rPr>
              <a:t>Йов </a:t>
            </a:r>
            <a:r>
              <a:rPr lang="uk-UA" sz="2000" b="1" u="sng" dirty="0" err="1" smtClean="0">
                <a:solidFill>
                  <a:srgbClr val="281202"/>
                </a:solidFill>
                <a:latin typeface="Corbel" pitchFamily="34" charset="0"/>
              </a:rPr>
              <a:t>Кондзелевич</a:t>
            </a:r>
            <a:r>
              <a:rPr lang="uk-UA" sz="2000" b="1" u="sng" dirty="0" smtClean="0">
                <a:solidFill>
                  <a:srgbClr val="281202"/>
                </a:solidFill>
                <a:latin typeface="Corbel" pitchFamily="34" charset="0"/>
              </a:rPr>
              <a:t> (1667 — після 1740) 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— автор ікон із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Богородчанського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 іконостаса, виконаного для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Манявського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 скиту.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contrast="24000"/>
          </a:blip>
          <a:srcRect/>
          <a:stretch>
            <a:fillRect/>
          </a:stretch>
        </p:blipFill>
        <p:spPr bwMode="auto">
          <a:xfrm>
            <a:off x="500034" y="1781884"/>
            <a:ext cx="8001056" cy="4045794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43174" y="5934670"/>
            <a:ext cx="43397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i="1" dirty="0" smtClean="0">
                <a:solidFill>
                  <a:srgbClr val="281202"/>
                </a:solidFill>
                <a:latin typeface="Corbel" pitchFamily="34" charset="0"/>
              </a:rPr>
              <a:t>"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Нерукотворний Спас" 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err="1" smtClean="0">
                <a:solidFill>
                  <a:srgbClr val="281202"/>
                </a:solidFill>
                <a:latin typeface="Corbel" pitchFamily="34" charset="0"/>
              </a:rPr>
              <a:t>Богородчанський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 іконостас. 1698-1705 рр.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Національний музей, Львів.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2488"/>
            <a:ext cx="3643338" cy="5584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91838"/>
            <a:ext cx="3643338" cy="5537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72066" y="5934670"/>
            <a:ext cx="38576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Зішестя Святого Духа на апостолів.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err="1" smtClean="0">
                <a:solidFill>
                  <a:srgbClr val="281202"/>
                </a:solidFill>
                <a:latin typeface="Corbel" pitchFamily="34" charset="0"/>
              </a:rPr>
              <a:t>Білостоцький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 монастир Волинської області. Початок ХVІІІ ст.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844" y="593467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281202"/>
                </a:solidFill>
                <a:latin typeface="Corbel" pitchFamily="34" charset="0"/>
              </a:rPr>
              <a:t>"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Вознесіння " 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err="1" smtClean="0">
                <a:solidFill>
                  <a:srgbClr val="281202"/>
                </a:solidFill>
                <a:latin typeface="Corbel" pitchFamily="34" charset="0"/>
              </a:rPr>
              <a:t>Богородчанський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 іконостас. 1698-1705 рр.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Національний музей, Львів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8662" y="110452"/>
            <a:ext cx="3643338" cy="54156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2910" y="5572140"/>
            <a:ext cx="43878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Богородиця. 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err="1" smtClean="0">
                <a:solidFill>
                  <a:srgbClr val="281202"/>
                </a:solidFill>
                <a:latin typeface="Corbel" pitchFamily="34" charset="0"/>
              </a:rPr>
              <a:t>Богородчанський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 іконостас. 1698-1705 рр.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Національний музей, Львів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3296"/>
            <a:ext cx="3571900" cy="5357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143504" y="5500702"/>
            <a:ext cx="36401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Спас </a:t>
            </a:r>
            <a:r>
              <a:rPr lang="uk-UA" i="1" dirty="0" err="1" smtClean="0">
                <a:solidFill>
                  <a:srgbClr val="281202"/>
                </a:solidFill>
                <a:latin typeface="Corbel" pitchFamily="34" charset="0"/>
              </a:rPr>
              <a:t>Намісний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. 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err="1" smtClean="0">
                <a:solidFill>
                  <a:srgbClr val="281202"/>
                </a:solidFill>
                <a:latin typeface="Corbel" pitchFamily="34" charset="0"/>
              </a:rPr>
              <a:t>Богородчанський</a:t>
            </a:r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 іконостас. </a:t>
            </a:r>
          </a:p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1698-1705 рр.</a:t>
            </a:r>
            <a:endParaRPr lang="ru-RU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i="1" dirty="0" smtClean="0">
                <a:solidFill>
                  <a:srgbClr val="281202"/>
                </a:solidFill>
                <a:latin typeface="Corbel" pitchFamily="34" charset="0"/>
              </a:rPr>
              <a:t>Національний музей, Львів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9190" y="1357298"/>
            <a:ext cx="36433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Провідне місце у культурному житі тодішнього суспільства посідав </a:t>
            </a:r>
            <a:r>
              <a:rPr lang="uk-UA" sz="2000" b="1" u="sng" dirty="0" smtClean="0">
                <a:solidFill>
                  <a:srgbClr val="281202"/>
                </a:solidFill>
                <a:latin typeface="Corbel" pitchFamily="34" charset="0"/>
              </a:rPr>
              <a:t>жанр портрета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, який також відноситься до яскравих і самобутніх явищ національної художньої культури. Художня мова відтворення портретного образу своєрідно використовувала європейські барокові ідеї та національні традиції, яким також були притаманні риси театралізації, умовності, певна символічна система.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52"/>
            <a:ext cx="871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Портрети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4036227" cy="5381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6211669"/>
            <a:ext cx="4387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i="1" dirty="0" smtClean="0">
                <a:solidFill>
                  <a:srgbClr val="281202"/>
                </a:solidFill>
                <a:latin typeface="Corbel" pitchFamily="34" charset="0"/>
              </a:rPr>
              <a:t>Худ. </a:t>
            </a:r>
            <a:r>
              <a:rPr lang="ru-RU" i="1" dirty="0" err="1" smtClean="0">
                <a:solidFill>
                  <a:srgbClr val="281202"/>
                </a:solidFill>
                <a:latin typeface="Corbel" pitchFamily="34" charset="0"/>
              </a:rPr>
              <a:t>невідомий</a:t>
            </a:r>
            <a:r>
              <a:rPr lang="ru-RU" i="1" dirty="0" smtClean="0">
                <a:solidFill>
                  <a:srgbClr val="281202"/>
                </a:solidFill>
                <a:latin typeface="Corbel" pitchFamily="34" charset="0"/>
              </a:rPr>
              <a:t>, 17 ст.Митрополит Петро Могила</a:t>
            </a:r>
            <a:endParaRPr lang="uk-UA" i="1" dirty="0" smtClean="0">
              <a:solidFill>
                <a:srgbClr val="281202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142852"/>
            <a:ext cx="7277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Історичні передумови</a:t>
            </a:r>
            <a:endParaRPr lang="uk-UA" sz="66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3372" y="1214422"/>
            <a:ext cx="48577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 smtClean="0">
                <a:solidFill>
                  <a:srgbClr val="281202"/>
                </a:solidFill>
                <a:latin typeface="Corbel" pitchFamily="34" charset="0"/>
              </a:rPr>
              <a:t>  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У кінці </a:t>
            </a:r>
            <a:r>
              <a:rPr lang="de-DE" sz="2200" b="1" dirty="0" smtClean="0">
                <a:solidFill>
                  <a:srgbClr val="281202"/>
                </a:solidFill>
                <a:latin typeface="Corbel" pitchFamily="34" charset="0"/>
              </a:rPr>
              <a:t>XV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ст. зміцніла Московська держава. Іван </a:t>
            </a:r>
            <a:r>
              <a:rPr lang="de-DE" sz="2200" b="1" dirty="0" smtClean="0">
                <a:solidFill>
                  <a:srgbClr val="281202"/>
                </a:solidFill>
                <a:latin typeface="Corbel" pitchFamily="34" charset="0"/>
              </a:rPr>
              <a:t>III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проголошує, що землі Київської Русі повинні бути приєднані до Москви. Україна опинилася між двох вогнів: 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з одного боку, латинізація і спольщення, з другого – </a:t>
            </a:r>
            <a:r>
              <a:rPr lang="uk-UA" sz="2200" b="1" u="sng" dirty="0" err="1" smtClean="0">
                <a:solidFill>
                  <a:srgbClr val="281202"/>
                </a:solidFill>
                <a:latin typeface="Corbel" pitchFamily="34" charset="0"/>
              </a:rPr>
              <a:t>омосковлення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.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Крім цього, у </a:t>
            </a:r>
            <a:r>
              <a:rPr lang="de-DE" sz="2200" b="1" dirty="0" smtClean="0">
                <a:solidFill>
                  <a:srgbClr val="281202"/>
                </a:solidFill>
                <a:latin typeface="Corbel" pitchFamily="34" charset="0"/>
              </a:rPr>
              <a:t>XV-XVI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ст. тривала безперервна боротьба з татарською ордою, від якої ні литовський, ні польський уряди не могли захистити. Це завдання виконало українське козацтво.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572140"/>
            <a:ext cx="8643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   Початок козаччини припадає на </a:t>
            </a:r>
            <a:r>
              <a:rPr lang="de-DE" sz="2200" b="1" dirty="0" smtClean="0">
                <a:solidFill>
                  <a:srgbClr val="281202"/>
                </a:solidFill>
                <a:latin typeface="Corbel" pitchFamily="34" charset="0"/>
              </a:rPr>
              <a:t>XV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ст. 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У 1550 р. Дмитро Вишневецький (Байда) побудував Запорізьку Січ.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Наприкінці </a:t>
            </a:r>
            <a:r>
              <a:rPr lang="de-DE" sz="2200" b="1" dirty="0" smtClean="0">
                <a:solidFill>
                  <a:srgbClr val="281202"/>
                </a:solidFill>
                <a:latin typeface="Corbel" pitchFamily="34" charset="0"/>
              </a:rPr>
              <a:t>XVI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ст. внаслідок політичних обставин значення козацтва зростає.</a:t>
            </a:r>
            <a:endParaRPr lang="ru-RU" sz="2200" b="1" dirty="0">
              <a:solidFill>
                <a:srgbClr val="281202"/>
              </a:solidFill>
              <a:latin typeface="Corbe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3643338" cy="364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5720" y="4929198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 smtClean="0">
                <a:solidFill>
                  <a:srgbClr val="281202"/>
                </a:solidFill>
                <a:latin typeface="Corbel" pitchFamily="34" charset="0"/>
              </a:rPr>
              <a:t>Дмитро Вишневецький</a:t>
            </a:r>
            <a:endParaRPr lang="ru-RU" sz="2000" i="1" dirty="0">
              <a:solidFill>
                <a:srgbClr val="281202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12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/>
          <a:stretch>
            <a:fillRect/>
          </a:stretch>
        </p:blipFill>
        <p:spPr bwMode="auto">
          <a:xfrm>
            <a:off x="4714876" y="167020"/>
            <a:ext cx="4052894" cy="56273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8005" name="Picture 5" descr="11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</a:blip>
          <a:srcRect/>
          <a:stretch>
            <a:fillRect/>
          </a:stretch>
        </p:blipFill>
        <p:spPr bwMode="auto">
          <a:xfrm>
            <a:off x="357158" y="190330"/>
            <a:ext cx="4143404" cy="55437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642910" y="5786454"/>
            <a:ext cx="27336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281202"/>
                </a:solidFill>
                <a:latin typeface="Corbel" pitchFamily="34" charset="0"/>
              </a:rPr>
              <a:t>Худ. </a:t>
            </a:r>
            <a:r>
              <a:rPr lang="ru-RU" sz="1600" i="1" dirty="0" err="1" smtClean="0">
                <a:solidFill>
                  <a:srgbClr val="281202"/>
                </a:solidFill>
                <a:latin typeface="Corbel" pitchFamily="34" charset="0"/>
              </a:rPr>
              <a:t>невідомий</a:t>
            </a:r>
            <a:r>
              <a:rPr lang="uk-UA" sz="1600" i="1" dirty="0" smtClean="0">
                <a:solidFill>
                  <a:srgbClr val="281202"/>
                </a:solidFill>
                <a:latin typeface="Corbel" pitchFamily="34" charset="0"/>
              </a:rPr>
              <a:t>  </a:t>
            </a:r>
          </a:p>
          <a:p>
            <a:pPr algn="ctr"/>
            <a:r>
              <a:rPr lang="uk-UA" sz="1600" i="1" dirty="0" smtClean="0">
                <a:solidFill>
                  <a:srgbClr val="281202"/>
                </a:solidFill>
                <a:latin typeface="Corbel" pitchFamily="34" charset="0"/>
              </a:rPr>
              <a:t>Портрет переяславського</a:t>
            </a:r>
            <a:endParaRPr lang="ru-RU" sz="1600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uk-UA" sz="1600" i="1" dirty="0" smtClean="0">
                <a:solidFill>
                  <a:srgbClr val="281202"/>
                </a:solidFill>
                <a:latin typeface="Corbel" pitchFamily="34" charset="0"/>
              </a:rPr>
              <a:t>  полковника Семена Сулими</a:t>
            </a:r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5357818" y="5857892"/>
            <a:ext cx="33512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281202"/>
                </a:solidFill>
                <a:latin typeface="Corbel" pitchFamily="34" charset="0"/>
              </a:rPr>
              <a:t>Худ. </a:t>
            </a:r>
            <a:r>
              <a:rPr lang="ru-RU" sz="1600" i="1" dirty="0" err="1" smtClean="0">
                <a:solidFill>
                  <a:srgbClr val="281202"/>
                </a:solidFill>
                <a:latin typeface="Corbel" pitchFamily="34" charset="0"/>
              </a:rPr>
              <a:t>Невідомий</a:t>
            </a:r>
            <a:endParaRPr lang="ru-RU" sz="1600" i="1" dirty="0" smtClean="0">
              <a:solidFill>
                <a:srgbClr val="281202"/>
              </a:solidFill>
              <a:latin typeface="Corbel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281202"/>
                </a:solidFill>
                <a:latin typeface="Corbel" pitchFamily="34" charset="0"/>
              </a:rPr>
              <a:t> </a:t>
            </a:r>
            <a:r>
              <a:rPr lang="uk-UA" sz="1600" i="1" dirty="0" smtClean="0">
                <a:solidFill>
                  <a:srgbClr val="281202"/>
                </a:solidFill>
                <a:latin typeface="Corbel" pitchFamily="34" charset="0"/>
              </a:rPr>
              <a:t>Портрет Парасковії Сулими </a:t>
            </a:r>
          </a:p>
          <a:p>
            <a:pPr algn="ctr"/>
            <a:r>
              <a:rPr lang="uk-UA" sz="1600" i="1" dirty="0" smtClean="0">
                <a:solidFill>
                  <a:srgbClr val="281202"/>
                </a:solidFill>
                <a:latin typeface="Corbel" pitchFamily="34" charset="0"/>
              </a:rPr>
              <a:t>середина </a:t>
            </a:r>
            <a:r>
              <a:rPr lang="en-US" sz="1600" i="1" dirty="0" smtClean="0">
                <a:solidFill>
                  <a:srgbClr val="281202"/>
                </a:solidFill>
                <a:latin typeface="Corbel" pitchFamily="34" charset="0"/>
              </a:rPr>
              <a:t>XVIII </a:t>
            </a:r>
            <a:r>
              <a:rPr lang="uk-UA" sz="1600" i="1" dirty="0" smtClean="0">
                <a:solidFill>
                  <a:srgbClr val="281202"/>
                </a:solidFill>
                <a:latin typeface="Corbel" pitchFamily="34" charset="0"/>
              </a:rPr>
              <a:t>ст.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214422"/>
            <a:ext cx="292892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Надзвичайну популярність мали в Україні народні картини </a:t>
            </a:r>
            <a:r>
              <a:rPr lang="uk-UA" sz="2000" b="1" u="sng" dirty="0" err="1" smtClean="0">
                <a:solidFill>
                  <a:srgbClr val="281202"/>
                </a:solidFill>
                <a:latin typeface="Corbel" pitchFamily="34" charset="0"/>
              </a:rPr>
              <a:t>“Козак</a:t>
            </a:r>
            <a:r>
              <a:rPr lang="uk-UA" sz="2000" b="1" u="sng" dirty="0" smtClean="0">
                <a:solidFill>
                  <a:srgbClr val="281202"/>
                </a:solidFill>
                <a:latin typeface="Corbel" pitchFamily="34" charset="0"/>
              </a:rPr>
              <a:t> </a:t>
            </a:r>
            <a:r>
              <a:rPr lang="uk-UA" sz="2000" b="1" u="sng" dirty="0" err="1" smtClean="0">
                <a:solidFill>
                  <a:srgbClr val="281202"/>
                </a:solidFill>
                <a:latin typeface="Corbel" pitchFamily="34" charset="0"/>
              </a:rPr>
              <a:t>Мамай”</a:t>
            </a:r>
            <a:r>
              <a:rPr lang="uk-UA" sz="2000" b="1" u="sng" dirty="0" smtClean="0">
                <a:solidFill>
                  <a:srgbClr val="281202"/>
                </a:solidFill>
                <a:latin typeface="Corbel" pitchFamily="34" charset="0"/>
              </a:rPr>
              <a:t>. 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Протягом XVIII ст. зображення козака Мамая можна було побачити в кожній українській хаті. Козаків малювали олійними фарбами на полотні, стінах, дверях, віконцях, кахлях, скринях, посуді й навіть на вуликах, вважаючи символічне зображення Мамая оберегом.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52"/>
            <a:ext cx="871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Козак</a:t>
            </a:r>
            <a:r>
              <a:rPr lang="ru-RU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Мамай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428736"/>
            <a:ext cx="5572164" cy="4772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871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800" b="1" spc="50" dirty="0" err="1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Гравюри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57620" y="1428736"/>
            <a:ext cx="492922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Розвиваючи традиції митців книжкової мініатюри, майстри українських стародруків вписали яскраву сторінку в історію вітчизняної культури. Вони створили книги, що є справжніми художніми шедеврами – з їх неповторним власним обличчям, особливою красою кириличних шрифтів, композиції аркуша, титульними гравюрами,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фронтиспісами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, сюжетними ілюстраціями, заставками, заголовними літерами. Глибиною змісту, щирістю вислову, яскравістю і лаконізмом художніх засобів ці оздоби в цілому становлять оригінальне, самобутнє явище в світовому мистецтві.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b="1" dirty="0" smtClean="0">
              <a:solidFill>
                <a:srgbClr val="281202"/>
              </a:solidFill>
              <a:latin typeface="Corbel" pitchFamily="34" charset="0"/>
            </a:endParaRPr>
          </a:p>
        </p:txBody>
      </p:sp>
      <p:pic>
        <p:nvPicPr>
          <p:cNvPr id="7" name="Picture 5" descr="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844" y="1280310"/>
            <a:ext cx="3714776" cy="50776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Царевна Софья Алексеев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940235"/>
            <a:ext cx="2842524" cy="45605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8" descr="i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7916" y="357166"/>
            <a:ext cx="2935720" cy="392909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9" descr="att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2285992"/>
            <a:ext cx="3039055" cy="414340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9907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28860" y="142852"/>
            <a:ext cx="614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Дякую</a:t>
            </a:r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за </a:t>
            </a:r>
            <a:r>
              <a:rPr lang="ru-RU" sz="54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увагу</a:t>
            </a:r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!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36" y="142852"/>
            <a:ext cx="61831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Українське бароко</a:t>
            </a:r>
            <a:endParaRPr lang="uk-UA" sz="66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1357298"/>
            <a:ext cx="67866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   Починаючи 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з середини </a:t>
            </a:r>
            <a:r>
              <a:rPr lang="de-DE" sz="2200" b="1" u="sng" dirty="0" smtClean="0">
                <a:solidFill>
                  <a:srgbClr val="281202"/>
                </a:solidFill>
                <a:latin typeface="Corbel" pitchFamily="34" charset="0"/>
              </a:rPr>
              <a:t>XVII 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до кінця </a:t>
            </a:r>
            <a:r>
              <a:rPr lang="de-DE" sz="2200" b="1" u="sng" dirty="0" smtClean="0">
                <a:solidFill>
                  <a:srgbClr val="281202"/>
                </a:solidFill>
                <a:latin typeface="Corbel" pitchFamily="34" charset="0"/>
              </a:rPr>
              <a:t>XVIII 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ст.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в художній та інтелектуальній царині панував стиль </a:t>
            </a:r>
            <a:r>
              <a:rPr lang="uk-UA" sz="2200" b="1" u="sng" dirty="0" smtClean="0">
                <a:solidFill>
                  <a:srgbClr val="281202"/>
                </a:solidFill>
                <a:latin typeface="Corbel" pitchFamily="34" charset="0"/>
              </a:rPr>
              <a:t>бароко.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Його поява співпала з гідною подиву культурною добою в історії країни й водночас допомагала формуванню цієї доби.  </a:t>
            </a:r>
          </a:p>
          <a:p>
            <a:endParaRPr lang="uk-UA" sz="2200" dirty="0" smtClean="0">
              <a:solidFill>
                <a:srgbClr val="281202"/>
              </a:solidFill>
              <a:latin typeface="Corbel" pitchFamily="34" charset="0"/>
            </a:endParaRPr>
          </a:p>
        </p:txBody>
      </p:sp>
      <p:pic>
        <p:nvPicPr>
          <p:cNvPr id="16" name="Picture 4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2976" y="3214686"/>
            <a:ext cx="6748238" cy="3500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7832" y="142852"/>
            <a:ext cx="8246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Визначальні риси бароко</a:t>
            </a:r>
            <a:endParaRPr lang="uk-UA" sz="66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142976" y="1571612"/>
          <a:ext cx="721523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36" y="142852"/>
            <a:ext cx="61831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Українське бароко</a:t>
            </a:r>
            <a:endParaRPr lang="uk-UA" sz="66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9124" y="1500174"/>
            <a:ext cx="43577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u="sng" dirty="0" smtClean="0">
                <a:solidFill>
                  <a:srgbClr val="281202"/>
                </a:solidFill>
                <a:latin typeface="Corbel" pitchFamily="34" charset="0"/>
              </a:rPr>
              <a:t>Українське бароко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або </a:t>
            </a:r>
            <a:r>
              <a:rPr lang="uk-UA" sz="2200" b="1" i="1" u="sng" dirty="0" smtClean="0">
                <a:solidFill>
                  <a:srgbClr val="281202"/>
                </a:solidFill>
                <a:latin typeface="Corbel" pitchFamily="34" charset="0"/>
              </a:rPr>
              <a:t>Козацьке бароко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 — назва архітектурного стилю, що був поширений в українських землях Війська Запорозького у </a:t>
            </a:r>
            <a:r>
              <a:rPr lang="de-DE" sz="2200" b="1" dirty="0" smtClean="0">
                <a:solidFill>
                  <a:srgbClr val="281202"/>
                </a:solidFill>
                <a:latin typeface="Corbel" pitchFamily="34" charset="0"/>
              </a:rPr>
              <a:t>XVII—XVIII </a:t>
            </a:r>
            <a:r>
              <a:rPr lang="uk-UA" sz="2200" b="1" dirty="0" smtClean="0">
                <a:solidFill>
                  <a:srgbClr val="281202"/>
                </a:solidFill>
                <a:latin typeface="Corbel" pitchFamily="34" charset="0"/>
              </a:rPr>
              <a:t>ст. Виник унаслідок поєднання місцевих архітектурних традицій та європейського бароко.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3839777" cy="5119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34" y="6357958"/>
            <a:ext cx="3760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err="1" smtClean="0">
                <a:solidFill>
                  <a:srgbClr val="281202"/>
                </a:solidFill>
                <a:latin typeface="Corbel" pitchFamily="34" charset="0"/>
              </a:rPr>
              <a:t>Свято-Преображенський</a:t>
            </a:r>
            <a:r>
              <a:rPr lang="ru-RU" sz="2000" i="1" dirty="0" smtClean="0">
                <a:solidFill>
                  <a:srgbClr val="281202"/>
                </a:solidFill>
                <a:latin typeface="Corbel" pitchFamily="34" charset="0"/>
              </a:rPr>
              <a:t> собор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571480"/>
            <a:ext cx="64187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cap="none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Архітектура</a:t>
            </a:r>
            <a:endParaRPr lang="uk-UA" sz="96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285992"/>
            <a:ext cx="4572032" cy="430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85728"/>
            <a:ext cx="8643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Михайлівський Золотоверхий собор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071546"/>
            <a:ext cx="85725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У 1108-13 роках збудовано Михайлівський Золотоверхий собор. Золотоверхим Михайлівський собор назвали тому, що в той час це була єдина церква в Києві із золоченим куполом. Всередині Золотоверхий Михайлівський собор був оздоблений мармуром, мозаїкою, тут перебували дорогоцінні ікони. У ХІІ столітті монастир був місцем поховання князів.</a:t>
            </a:r>
          </a:p>
          <a:p>
            <a:endParaRPr lang="ru-RU" sz="2200" b="1" dirty="0" smtClean="0">
              <a:solidFill>
                <a:srgbClr val="281202"/>
              </a:solidFill>
              <a:latin typeface="Corbel" pitchFamily="34" charset="0"/>
            </a:endParaRPr>
          </a:p>
          <a:p>
            <a:endParaRPr lang="ru-RU" sz="2200" b="1" dirty="0" smtClean="0">
              <a:solidFill>
                <a:srgbClr val="281202"/>
              </a:solidFill>
              <a:latin typeface="Corbe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10000" contrast="40000"/>
          </a:blip>
          <a:srcRect/>
          <a:stretch>
            <a:fillRect/>
          </a:stretch>
        </p:blipFill>
        <p:spPr bwMode="auto">
          <a:xfrm>
            <a:off x="214282" y="3071810"/>
            <a:ext cx="4667249" cy="35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000628" y="3071810"/>
            <a:ext cx="3798685" cy="3500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8643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Собор святої Софії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1214422"/>
            <a:ext cx="4286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Собор святої Софії — християнський собор в центрі Києва, пам'ятка української архітектури і монументального живопису 11 — 18 століть, одна з небагатьох уцілілих споруд часів Київської Русі. </a:t>
            </a:r>
            <a:endParaRPr lang="uk-UA" sz="2200" b="1" dirty="0" smtClean="0">
              <a:solidFill>
                <a:srgbClr val="281202"/>
              </a:solidFill>
              <a:latin typeface="Corbel" pitchFamily="34" charset="0"/>
            </a:endParaRPr>
          </a:p>
          <a:p>
            <a:endParaRPr lang="ru-RU" sz="2200" b="1" dirty="0" smtClean="0">
              <a:solidFill>
                <a:srgbClr val="281202"/>
              </a:solidFill>
              <a:latin typeface="Corbe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/>
          </a:blip>
          <a:srcRect t="4505" b="7650"/>
          <a:stretch>
            <a:fillRect/>
          </a:stretch>
        </p:blipFill>
        <p:spPr bwMode="auto">
          <a:xfrm>
            <a:off x="428596" y="1000108"/>
            <a:ext cx="4143404" cy="2643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4786314" y="3500031"/>
            <a:ext cx="3857652" cy="3357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596" y="3714752"/>
            <a:ext cx="4286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За багатовікову історію собор пережив навали ворогів, пограбування, часткові руйнування, ремонти і перебудови</a:t>
            </a:r>
            <a:r>
              <a:rPr lang="ru-RU" sz="2000" b="1" dirty="0" smtClean="0">
                <a:solidFill>
                  <a:srgbClr val="281202"/>
                </a:solidFill>
                <a:latin typeface="Corbel" pitchFamily="34" charset="0"/>
              </a:rPr>
              <a:t>. 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Нове відродження Софії Київської пов'язане з київським митрополитом Петром Могилою У 1633–1647 рр. митрополит проводить ремонт собору та оздоблює його.</a:t>
            </a:r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5000" r="11249"/>
          <a:stretch>
            <a:fillRect/>
          </a:stretch>
        </p:blipFill>
        <p:spPr bwMode="auto">
          <a:xfrm>
            <a:off x="4143372" y="1428736"/>
            <a:ext cx="4636330" cy="4857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42852"/>
            <a:ext cx="8643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800" b="1" spc="50" dirty="0" smtClean="0">
                <a:ln w="11430"/>
                <a:solidFill>
                  <a:srgbClr val="9F47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Миколаївська церква у Ніжині</a:t>
            </a:r>
            <a:endParaRPr lang="uk-UA" sz="4800" b="1" cap="none" spc="50" dirty="0">
              <a:ln w="11430"/>
              <a:solidFill>
                <a:srgbClr val="9F47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71612"/>
            <a:ext cx="36433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Однією з перших споруд у стилі козацького бароко була Миколаївська церква на головному міському майдані у Ніжині (1668-1669),центрі одного з найбільших козацьких полків. Могутній, спрямований вгору центричний об'єм споруди заввишки 55 метрів, із щільно стуленими п'ятьма банями, став в українській бароковій архітектурі прототипом мурованих хрещатих </a:t>
            </a:r>
            <a:r>
              <a:rPr lang="uk-UA" sz="2000" b="1" dirty="0" err="1" smtClean="0">
                <a:solidFill>
                  <a:srgbClr val="281202"/>
                </a:solidFill>
                <a:latin typeface="Corbel" pitchFamily="34" charset="0"/>
              </a:rPr>
              <a:t>п'ятибанних</a:t>
            </a:r>
            <a:r>
              <a:rPr lang="uk-UA" sz="2000" b="1" dirty="0" smtClean="0">
                <a:solidFill>
                  <a:srgbClr val="281202"/>
                </a:solidFill>
                <a:latin typeface="Corbel" pitchFamily="34" charset="0"/>
              </a:rPr>
              <a:t> храмів.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C(3)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эт">
      <a:majorFont>
        <a:latin typeface="ArtScript"/>
        <a:ea typeface=""/>
        <a:cs typeface=""/>
      </a:majorFont>
      <a:minorFont>
        <a:latin typeface="Cansellaris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24BDAE3-7B6F-42F9-A29F-FB528BFE82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CSC(3)</Template>
  <TotalTime>180</TotalTime>
  <Words>976</Words>
  <Application>Microsoft Office PowerPoint</Application>
  <PresentationFormat>Экран (4:3)</PresentationFormat>
  <Paragraphs>77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CSC(3)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Кошины</dc:creator>
  <cp:lastModifiedBy>Кошины</cp:lastModifiedBy>
  <cp:revision>21</cp:revision>
  <dcterms:created xsi:type="dcterms:W3CDTF">2012-12-06T21:34:52Z</dcterms:created>
  <dcterms:modified xsi:type="dcterms:W3CDTF">2013-11-07T19:43:42Z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TC300059809990</vt:lpwstr>
  </property>
</Properties>
</file>