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4" r:id="rId9"/>
    <p:sldId id="267" r:id="rId10"/>
    <p:sldId id="261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9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785926"/>
            <a:ext cx="7772400" cy="2513021"/>
          </a:xfrm>
        </p:spPr>
        <p:txBody>
          <a:bodyPr>
            <a:norm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Розвиток науки на західноукраїнських землях на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початку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ХХ століття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12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4000" r="14000"/>
          <a:stretch>
            <a:fillRect/>
          </a:stretch>
        </p:blipFill>
        <p:spPr>
          <a:xfrm>
            <a:off x="1357290" y="612775"/>
            <a:ext cx="6215106" cy="41148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14480" y="4786322"/>
            <a:ext cx="5486400" cy="804862"/>
          </a:xfrm>
        </p:spPr>
        <p:txBody>
          <a:bodyPr>
            <a:normAutofit/>
          </a:bodyPr>
          <a:lstStyle/>
          <a:p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     Учасники НТШ</a:t>
            </a:r>
            <a:endParaRPr lang="uk-UA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6600" dirty="0" smtClean="0">
                <a:latin typeface="Times New Roman" pitchFamily="18" charset="0"/>
                <a:cs typeface="Times New Roman" pitchFamily="18" charset="0"/>
              </a:rPr>
              <a:t>ДЯКУЮ ЗА УВАГУ!</a:t>
            </a:r>
            <a:endParaRPr lang="uk-UA" sz="6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800px-Lwow-StaryUniwersytet-kosciolSwMikolaj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8992" y="857232"/>
            <a:ext cx="5533931" cy="4214842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5720" y="1428736"/>
            <a:ext cx="3008313" cy="4691063"/>
          </a:xfrm>
        </p:spPr>
        <p:txBody>
          <a:bodyPr>
            <a:norm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Початок XX ст.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позначений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розвитком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науки 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Швидкими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темпами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відбувалась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полонізація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Львівського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Університету. У 1914 році в університеті було 8 українських кафедр і 80 польських.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Такий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стан справ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українською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вищою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освітою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гальмував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науки на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західноукраїнських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землях.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800px-Sikorsky_Russky_Vityaz_(Le_Grand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785794"/>
            <a:ext cx="5014849" cy="2071702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715008" y="928670"/>
            <a:ext cx="3008313" cy="4714908"/>
          </a:xfrm>
        </p:spPr>
        <p:txBody>
          <a:bodyPr>
            <a:normAutofit lnSpcReduction="10000"/>
          </a:bodyPr>
          <a:lstStyle/>
          <a:p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Свобода наукових досліджень в університетах стримувалась офіційною ідеологією, наглядом за тематикою досліджень та навчальним процесом. У таких умовах гальмувалося інтелектуальне звільнення історії України та інших українознавчих дисциплін від панівних у російській науковій думці концепцій. Тому систематичні українські наукові дослідження здійснювались переважно за межами університетів. </a:t>
            </a: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  <p:pic>
        <p:nvPicPr>
          <p:cNvPr id="6" name="Рисунок 5" descr="1916.05.03_L20_3_jp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2928934"/>
            <a:ext cx="4963478" cy="2428892"/>
          </a:xfrm>
          <a:prstGeom prst="rect">
            <a:avLst/>
          </a:prstGeom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LaCanardPhotograph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868" y="785794"/>
            <a:ext cx="5115316" cy="4357718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57158" y="928670"/>
            <a:ext cx="3008313" cy="4691063"/>
          </a:xfrm>
        </p:spPr>
        <p:txBody>
          <a:bodyPr>
            <a:normAutofit/>
          </a:bodyPr>
          <a:lstStyle/>
          <a:p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Економічні та соціальні потреби суспільства, що модернізувалось, значно прискорили розвиток вітчизняної науки і техніки. Цілий ряд науково-технічних досягнень засвідчив високий рівень інженерної думки. Більшість досліджень була тісно пов’язана із виробництвом. </a:t>
            </a:r>
            <a:endParaRPr lang="uk-UA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НТШ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71934" y="285728"/>
            <a:ext cx="4357718" cy="553699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Пробудження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початку XX ст.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демократичних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тенденцій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верствах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інтересу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зумовили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появу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значної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добровільних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асоціацій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в тому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числі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товариств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mage.php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57620" y="928670"/>
            <a:ext cx="4786346" cy="4579736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0034" y="1142984"/>
            <a:ext cx="3008313" cy="5072098"/>
          </a:xfrm>
        </p:spPr>
        <p:txBody>
          <a:bodyPr>
            <a:normAutofit/>
          </a:bodyPr>
          <a:lstStyle/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13 грудня 1873 р. у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Льові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було засновано Літературне товариство імені Т. Шевченка. Товариство було створено за ініціативи українських науковців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, меценатів та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відомих науковців і громадських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діячів.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Очолив Товариство громадсько-культурний діяч з Галичини, один з керівників народовців Кирило Сушкевич.</a:t>
            </a:r>
          </a:p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Товариство ставило собі за мету відродити і розвивати українську літературу та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мову.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Кониський_О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2826" b="22826"/>
          <a:stretch>
            <a:fillRect/>
          </a:stretch>
        </p:blipFill>
        <p:spPr>
          <a:xfrm>
            <a:off x="1792288" y="357166"/>
            <a:ext cx="5486400" cy="4370409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85918" y="5000636"/>
            <a:ext cx="5486400" cy="804862"/>
          </a:xfrm>
        </p:spPr>
        <p:txBody>
          <a:bodyPr>
            <a:normAutofit fontScale="62500" lnSpcReduction="20000"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Олександр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Кониський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-  Ініціатор створення НТШ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Винниченка2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714356"/>
            <a:ext cx="4500593" cy="4929202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72132" y="857232"/>
            <a:ext cx="3008313" cy="4691063"/>
          </a:xfrm>
        </p:spPr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1893 р. Товариство перейменували на Наукове товариство імені Т. Шевченка (НТШ).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різні часи його існування в НТШ працювали М. Грушевський, І. Франко, В. Гнатюк та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інші.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Творчий доробок НТШ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становив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1172 томи різних видань. 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 ініціативи Товариства у липні 1921 року у Львові був заснований Львівський (таємний) Український Університет.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січні 1940 року радянська влада ліквідувала Товариство. Усі його майнові надбання та інституції передали Академії Наук УРСР.</a:t>
            </a:r>
          </a:p>
          <a:p>
            <a:endParaRPr lang="uk-UA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800px-Печатки_Українського_таємного_університету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857232"/>
            <a:ext cx="8137508" cy="3786214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00100" y="5214950"/>
            <a:ext cx="7400948" cy="785818"/>
          </a:xfrm>
        </p:spPr>
        <p:txBody>
          <a:bodyPr>
            <a:normAutofit fontScale="77500" lnSpcReduction="20000"/>
          </a:bodyPr>
          <a:lstStyle/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Печатки Українського таємного університету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332</Words>
  <PresentationFormat>Экран (4:3)</PresentationFormat>
  <Paragraphs>19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Розвиток науки на західноукраїнських землях на початку ХХ століття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Розвиток науки на західноукраїнських землях на початку </dc:title>
  <dc:creator>Андрій</dc:creator>
  <cp:lastModifiedBy>Андрій</cp:lastModifiedBy>
  <cp:revision>8</cp:revision>
  <dcterms:created xsi:type="dcterms:W3CDTF">2013-10-01T15:58:44Z</dcterms:created>
  <dcterms:modified xsi:type="dcterms:W3CDTF">2013-10-01T17:13:20Z</dcterms:modified>
</cp:coreProperties>
</file>