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6EAAA-3BBA-46DE-8FC0-EC95D57F6877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uk-UA"/>
        </a:p>
      </dgm:t>
    </dgm:pt>
    <dgm:pt modelId="{B38C65CB-9F56-454B-8A42-C101FCE813AF}">
      <dgm:prSet custT="1"/>
      <dgm:spPr/>
      <dgm:t>
        <a:bodyPr/>
        <a:lstStyle/>
        <a:p>
          <a:pPr rtl="0"/>
          <a:r>
            <a:rPr lang="uk-UA" sz="2000" baseline="0" dirty="0" smtClean="0"/>
            <a:t>Віктор Ющенко, </a:t>
          </a:r>
          <a:endParaRPr lang="uk-UA" sz="2000" dirty="0"/>
        </a:p>
      </dgm:t>
    </dgm:pt>
    <dgm:pt modelId="{26FE0A6F-DC7A-4EF7-B2C4-2F1367A71773}" type="parTrans" cxnId="{0678EF17-A728-4040-933B-93BC4A1FDAE7}">
      <dgm:prSet/>
      <dgm:spPr/>
      <dgm:t>
        <a:bodyPr/>
        <a:lstStyle/>
        <a:p>
          <a:endParaRPr lang="uk-UA"/>
        </a:p>
      </dgm:t>
    </dgm:pt>
    <dgm:pt modelId="{95F0E076-AF09-4358-A89D-E3070F8404C6}" type="sibTrans" cxnId="{0678EF17-A728-4040-933B-93BC4A1FDAE7}">
      <dgm:prSet/>
      <dgm:spPr/>
      <dgm:t>
        <a:bodyPr/>
        <a:lstStyle/>
        <a:p>
          <a:endParaRPr lang="uk-UA"/>
        </a:p>
      </dgm:t>
    </dgm:pt>
    <dgm:pt modelId="{47846EDF-50AC-4D9A-8352-554947592834}">
      <dgm:prSet custT="1"/>
      <dgm:spPr/>
      <dgm:t>
        <a:bodyPr/>
        <a:lstStyle/>
        <a:p>
          <a:pPr rtl="0"/>
          <a:r>
            <a:rPr lang="uk-UA" sz="1600" baseline="0" smtClean="0"/>
            <a:t>Юлія Тимошенко, </a:t>
          </a:r>
          <a:endParaRPr lang="uk-UA" sz="1600"/>
        </a:p>
      </dgm:t>
    </dgm:pt>
    <dgm:pt modelId="{9A0221E9-5BA1-427F-90C6-12723154375E}" type="parTrans" cxnId="{7C993449-44F8-419F-AD3F-7DD0F61EB887}">
      <dgm:prSet/>
      <dgm:spPr/>
      <dgm:t>
        <a:bodyPr/>
        <a:lstStyle/>
        <a:p>
          <a:endParaRPr lang="uk-UA"/>
        </a:p>
      </dgm:t>
    </dgm:pt>
    <dgm:pt modelId="{A330665A-A53C-4F58-8345-66ED2F497B4F}" type="sibTrans" cxnId="{7C993449-44F8-419F-AD3F-7DD0F61EB887}">
      <dgm:prSet/>
      <dgm:spPr/>
      <dgm:t>
        <a:bodyPr/>
        <a:lstStyle/>
        <a:p>
          <a:endParaRPr lang="uk-UA"/>
        </a:p>
      </dgm:t>
    </dgm:pt>
    <dgm:pt modelId="{FED44A27-33A8-4716-B9C4-E8DBFF9FB91D}">
      <dgm:prSet custT="1"/>
      <dgm:spPr/>
      <dgm:t>
        <a:bodyPr/>
        <a:lstStyle/>
        <a:p>
          <a:pPr rtl="0"/>
          <a:r>
            <a:rPr lang="uk-UA" sz="1600" baseline="0" dirty="0" smtClean="0"/>
            <a:t>Євген Червоненко, </a:t>
          </a:r>
          <a:endParaRPr lang="uk-UA" sz="1600" dirty="0"/>
        </a:p>
      </dgm:t>
    </dgm:pt>
    <dgm:pt modelId="{BFF40ECD-AD99-4CB5-A624-9A630913AACD}" type="parTrans" cxnId="{84A2077F-1123-47C0-A5E3-9E763806C175}">
      <dgm:prSet/>
      <dgm:spPr/>
      <dgm:t>
        <a:bodyPr/>
        <a:lstStyle/>
        <a:p>
          <a:endParaRPr lang="uk-UA"/>
        </a:p>
      </dgm:t>
    </dgm:pt>
    <dgm:pt modelId="{F07F1BAF-9E6D-48B2-B1CF-94333925D461}" type="sibTrans" cxnId="{84A2077F-1123-47C0-A5E3-9E763806C175}">
      <dgm:prSet/>
      <dgm:spPr/>
      <dgm:t>
        <a:bodyPr/>
        <a:lstStyle/>
        <a:p>
          <a:endParaRPr lang="uk-UA"/>
        </a:p>
      </dgm:t>
    </dgm:pt>
    <dgm:pt modelId="{C94B9E88-23E3-408F-9759-34FD5E385870}">
      <dgm:prSet custT="1"/>
      <dgm:spPr/>
      <dgm:t>
        <a:bodyPr/>
        <a:lstStyle/>
        <a:p>
          <a:pPr rtl="0"/>
          <a:r>
            <a:rPr lang="uk-UA" sz="1600" baseline="0" smtClean="0"/>
            <a:t>Петро Порошенко, </a:t>
          </a:r>
          <a:endParaRPr lang="uk-UA" sz="1600"/>
        </a:p>
      </dgm:t>
    </dgm:pt>
    <dgm:pt modelId="{6315732D-61E6-4E11-9ADD-1F7B52E1F0D8}" type="parTrans" cxnId="{1BFD64B2-12A6-4DB5-9A1D-72985E4E0358}">
      <dgm:prSet/>
      <dgm:spPr/>
      <dgm:t>
        <a:bodyPr/>
        <a:lstStyle/>
        <a:p>
          <a:endParaRPr lang="uk-UA"/>
        </a:p>
      </dgm:t>
    </dgm:pt>
    <dgm:pt modelId="{CFB4C26B-ED90-47CE-BF62-8F5D41CF9385}" type="sibTrans" cxnId="{1BFD64B2-12A6-4DB5-9A1D-72985E4E0358}">
      <dgm:prSet/>
      <dgm:spPr/>
      <dgm:t>
        <a:bodyPr/>
        <a:lstStyle/>
        <a:p>
          <a:endParaRPr lang="uk-UA"/>
        </a:p>
      </dgm:t>
    </dgm:pt>
    <dgm:pt modelId="{9DFE82DE-3521-4CE4-8934-D8FB8DD3E866}">
      <dgm:prSet custT="1"/>
      <dgm:spPr/>
      <dgm:t>
        <a:bodyPr/>
        <a:lstStyle/>
        <a:p>
          <a:pPr rtl="0"/>
          <a:r>
            <a:rPr lang="uk-UA" sz="1600" baseline="0" smtClean="0"/>
            <a:t>Олександр Турчинов,</a:t>
          </a:r>
          <a:endParaRPr lang="uk-UA" sz="1600"/>
        </a:p>
      </dgm:t>
    </dgm:pt>
    <dgm:pt modelId="{45DD7FD5-C944-4209-8817-E1E50E43C30D}" type="parTrans" cxnId="{29569AAF-2C58-420A-804C-EE24E1DCABC6}">
      <dgm:prSet/>
      <dgm:spPr/>
      <dgm:t>
        <a:bodyPr/>
        <a:lstStyle/>
        <a:p>
          <a:endParaRPr lang="uk-UA"/>
        </a:p>
      </dgm:t>
    </dgm:pt>
    <dgm:pt modelId="{C881CEC1-A514-4885-A35F-C1CA2F4E51E6}" type="sibTrans" cxnId="{29569AAF-2C58-420A-804C-EE24E1DCABC6}">
      <dgm:prSet/>
      <dgm:spPr/>
      <dgm:t>
        <a:bodyPr/>
        <a:lstStyle/>
        <a:p>
          <a:endParaRPr lang="uk-UA"/>
        </a:p>
      </dgm:t>
    </dgm:pt>
    <dgm:pt modelId="{F0376EBA-1FC6-4E65-9DA3-9FABC3BE95FF}">
      <dgm:prSet custT="1"/>
      <dgm:spPr/>
      <dgm:t>
        <a:bodyPr/>
        <a:lstStyle/>
        <a:p>
          <a:pPr rtl="0"/>
          <a:r>
            <a:rPr lang="uk-UA" sz="1600" baseline="0" smtClean="0"/>
            <a:t>Олександр Третьяков, </a:t>
          </a:r>
          <a:endParaRPr lang="uk-UA" sz="1600"/>
        </a:p>
      </dgm:t>
    </dgm:pt>
    <dgm:pt modelId="{2C67C0A0-B630-4CFA-A06E-CE66F2D27C14}" type="parTrans" cxnId="{E4F0B226-3D39-4429-A275-C65593A5E1FD}">
      <dgm:prSet/>
      <dgm:spPr/>
      <dgm:t>
        <a:bodyPr/>
        <a:lstStyle/>
        <a:p>
          <a:endParaRPr lang="uk-UA"/>
        </a:p>
      </dgm:t>
    </dgm:pt>
    <dgm:pt modelId="{7F08D86B-43B6-4935-A3EA-A0135079889B}" type="sibTrans" cxnId="{E4F0B226-3D39-4429-A275-C65593A5E1FD}">
      <dgm:prSet/>
      <dgm:spPr/>
      <dgm:t>
        <a:bodyPr/>
        <a:lstStyle/>
        <a:p>
          <a:endParaRPr lang="uk-UA"/>
        </a:p>
      </dgm:t>
    </dgm:pt>
    <dgm:pt modelId="{CBD91483-DED7-42D1-887C-F3BBCCE0AF34}">
      <dgm:prSet custT="1"/>
      <dgm:spPr/>
      <dgm:t>
        <a:bodyPr/>
        <a:lstStyle/>
        <a:p>
          <a:pPr rtl="0"/>
          <a:r>
            <a:rPr lang="uk-UA" sz="1600" baseline="0" smtClean="0"/>
            <a:t>Микола Мартиненко, </a:t>
          </a:r>
          <a:endParaRPr lang="uk-UA" sz="1600"/>
        </a:p>
      </dgm:t>
    </dgm:pt>
    <dgm:pt modelId="{6CBA200B-CD6C-42C1-9BD6-95AA5752B3A7}" type="parTrans" cxnId="{1295D486-5B10-4DE5-9CED-A337F647F105}">
      <dgm:prSet/>
      <dgm:spPr/>
      <dgm:t>
        <a:bodyPr/>
        <a:lstStyle/>
        <a:p>
          <a:endParaRPr lang="uk-UA"/>
        </a:p>
      </dgm:t>
    </dgm:pt>
    <dgm:pt modelId="{B4CBE167-7494-4AA4-90EB-CED91E7E207D}" type="sibTrans" cxnId="{1295D486-5B10-4DE5-9CED-A337F647F105}">
      <dgm:prSet/>
      <dgm:spPr/>
      <dgm:t>
        <a:bodyPr/>
        <a:lstStyle/>
        <a:p>
          <a:endParaRPr lang="uk-UA"/>
        </a:p>
      </dgm:t>
    </dgm:pt>
    <dgm:pt modelId="{4E897AF5-A750-4ADE-9C17-DE44E660AEFE}">
      <dgm:prSet custT="1"/>
      <dgm:spPr/>
      <dgm:t>
        <a:bodyPr/>
        <a:lstStyle/>
        <a:p>
          <a:pPr rtl="0"/>
          <a:r>
            <a:rPr lang="uk-UA" sz="1600" baseline="0" smtClean="0"/>
            <a:t>Давид Жванія, </a:t>
          </a:r>
          <a:endParaRPr lang="uk-UA" sz="1600"/>
        </a:p>
      </dgm:t>
    </dgm:pt>
    <dgm:pt modelId="{E5036119-1897-4D53-9F23-69706C34D5C8}" type="parTrans" cxnId="{91BC82DA-5E34-4B5D-91F6-FDB950EA0D0E}">
      <dgm:prSet/>
      <dgm:spPr/>
      <dgm:t>
        <a:bodyPr/>
        <a:lstStyle/>
        <a:p>
          <a:endParaRPr lang="uk-UA"/>
        </a:p>
      </dgm:t>
    </dgm:pt>
    <dgm:pt modelId="{A324C7CC-3FF6-4E98-9D63-42F2E74D9132}" type="sibTrans" cxnId="{91BC82DA-5E34-4B5D-91F6-FDB950EA0D0E}">
      <dgm:prSet/>
      <dgm:spPr/>
      <dgm:t>
        <a:bodyPr/>
        <a:lstStyle/>
        <a:p>
          <a:endParaRPr lang="uk-UA"/>
        </a:p>
      </dgm:t>
    </dgm:pt>
    <dgm:pt modelId="{00A265DF-1009-4324-BCCA-107CB998C5EC}">
      <dgm:prSet custT="1"/>
      <dgm:spPr/>
      <dgm:t>
        <a:bodyPr/>
        <a:lstStyle/>
        <a:p>
          <a:pPr rtl="0"/>
          <a:r>
            <a:rPr lang="uk-UA" sz="1600" baseline="0" smtClean="0"/>
            <a:t>Олександр Зінченко, </a:t>
          </a:r>
          <a:endParaRPr lang="uk-UA" sz="1600"/>
        </a:p>
      </dgm:t>
    </dgm:pt>
    <dgm:pt modelId="{3D7C0FA4-AD17-4F1D-A525-6D24DEC0D15C}" type="parTrans" cxnId="{1A1086B5-F12D-41D9-8687-F7AB7CBE8C7D}">
      <dgm:prSet/>
      <dgm:spPr/>
      <dgm:t>
        <a:bodyPr/>
        <a:lstStyle/>
        <a:p>
          <a:endParaRPr lang="uk-UA"/>
        </a:p>
      </dgm:t>
    </dgm:pt>
    <dgm:pt modelId="{58FC318C-C42F-4EDB-9D26-61FCB6E0BBDF}" type="sibTrans" cxnId="{1A1086B5-F12D-41D9-8687-F7AB7CBE8C7D}">
      <dgm:prSet/>
      <dgm:spPr/>
      <dgm:t>
        <a:bodyPr/>
        <a:lstStyle/>
        <a:p>
          <a:endParaRPr lang="uk-UA"/>
        </a:p>
      </dgm:t>
    </dgm:pt>
    <dgm:pt modelId="{5D6B7F7E-15A3-4AD1-A364-D4F0511C0B35}">
      <dgm:prSet custT="1"/>
      <dgm:spPr/>
      <dgm:t>
        <a:bodyPr/>
        <a:lstStyle/>
        <a:p>
          <a:pPr rtl="0"/>
          <a:r>
            <a:rPr lang="uk-UA" sz="1600" baseline="0" smtClean="0"/>
            <a:t>Микола Томенко, </a:t>
          </a:r>
          <a:endParaRPr lang="uk-UA" sz="1600"/>
        </a:p>
      </dgm:t>
    </dgm:pt>
    <dgm:pt modelId="{62B95CED-306E-4C8C-8981-A82A90815082}" type="parTrans" cxnId="{51B0515B-A475-487A-9762-141869E1F229}">
      <dgm:prSet/>
      <dgm:spPr/>
      <dgm:t>
        <a:bodyPr/>
        <a:lstStyle/>
        <a:p>
          <a:endParaRPr lang="uk-UA"/>
        </a:p>
      </dgm:t>
    </dgm:pt>
    <dgm:pt modelId="{F2503553-59E4-458F-91AD-1001D427C83B}" type="sibTrans" cxnId="{51B0515B-A475-487A-9762-141869E1F229}">
      <dgm:prSet/>
      <dgm:spPr/>
      <dgm:t>
        <a:bodyPr/>
        <a:lstStyle/>
        <a:p>
          <a:endParaRPr lang="uk-UA"/>
        </a:p>
      </dgm:t>
    </dgm:pt>
    <dgm:pt modelId="{5722C94C-4E9C-4027-B9AA-3FA1F8403797}">
      <dgm:prSet custT="1"/>
      <dgm:spPr/>
      <dgm:t>
        <a:bodyPr/>
        <a:lstStyle/>
        <a:p>
          <a:pPr rtl="0"/>
          <a:r>
            <a:rPr lang="uk-UA" sz="1600" baseline="0" smtClean="0"/>
            <a:t>Юрій Луценко, </a:t>
          </a:r>
          <a:endParaRPr lang="uk-UA" sz="1600"/>
        </a:p>
      </dgm:t>
    </dgm:pt>
    <dgm:pt modelId="{18D6A94E-D923-43DA-B107-65577860AB27}" type="parTrans" cxnId="{0CE73BB0-DEFE-42CE-A3F0-AA0E65D2A77E}">
      <dgm:prSet/>
      <dgm:spPr/>
      <dgm:t>
        <a:bodyPr/>
        <a:lstStyle/>
        <a:p>
          <a:endParaRPr lang="uk-UA"/>
        </a:p>
      </dgm:t>
    </dgm:pt>
    <dgm:pt modelId="{75A82190-965B-41D3-AD68-57DBF6EADFDB}" type="sibTrans" cxnId="{0CE73BB0-DEFE-42CE-A3F0-AA0E65D2A77E}">
      <dgm:prSet/>
      <dgm:spPr/>
      <dgm:t>
        <a:bodyPr/>
        <a:lstStyle/>
        <a:p>
          <a:endParaRPr lang="uk-UA"/>
        </a:p>
      </dgm:t>
    </dgm:pt>
    <dgm:pt modelId="{4CD20044-FB92-47B4-90B4-DF5EC990A87E}">
      <dgm:prSet custT="1"/>
      <dgm:spPr/>
      <dgm:t>
        <a:bodyPr/>
        <a:lstStyle/>
        <a:p>
          <a:pPr rtl="0"/>
          <a:r>
            <a:rPr lang="uk-UA" sz="1600" baseline="0" smtClean="0"/>
            <a:t>Тарас Стецьків, </a:t>
          </a:r>
          <a:endParaRPr lang="uk-UA" sz="1600"/>
        </a:p>
      </dgm:t>
    </dgm:pt>
    <dgm:pt modelId="{4C80B535-E844-434A-9F07-56CEE3214ECA}" type="parTrans" cxnId="{02D04CBC-E043-44B2-B929-B2DFED3C922D}">
      <dgm:prSet/>
      <dgm:spPr/>
      <dgm:t>
        <a:bodyPr/>
        <a:lstStyle/>
        <a:p>
          <a:endParaRPr lang="uk-UA"/>
        </a:p>
      </dgm:t>
    </dgm:pt>
    <dgm:pt modelId="{5194E2E3-AF42-495D-95C7-72A8C4FFC7F6}" type="sibTrans" cxnId="{02D04CBC-E043-44B2-B929-B2DFED3C922D}">
      <dgm:prSet/>
      <dgm:spPr/>
      <dgm:t>
        <a:bodyPr/>
        <a:lstStyle/>
        <a:p>
          <a:endParaRPr lang="uk-UA"/>
        </a:p>
      </dgm:t>
    </dgm:pt>
    <dgm:pt modelId="{551B6B3D-C47D-4F17-8952-A078BAE9AB2C}">
      <dgm:prSet custT="1"/>
      <dgm:spPr/>
      <dgm:t>
        <a:bodyPr/>
        <a:lstStyle/>
        <a:p>
          <a:pPr rtl="0"/>
          <a:r>
            <a:rPr lang="uk-UA" sz="1600" baseline="0" smtClean="0"/>
            <a:t>Володимир Філенко,</a:t>
          </a:r>
          <a:endParaRPr lang="uk-UA" sz="1600"/>
        </a:p>
      </dgm:t>
    </dgm:pt>
    <dgm:pt modelId="{C959225D-FC1F-424C-BFE9-3D9BCC794EED}" type="parTrans" cxnId="{93FBD78D-0CB1-4728-84A3-405611A23547}">
      <dgm:prSet/>
      <dgm:spPr/>
      <dgm:t>
        <a:bodyPr/>
        <a:lstStyle/>
        <a:p>
          <a:endParaRPr lang="uk-UA"/>
        </a:p>
      </dgm:t>
    </dgm:pt>
    <dgm:pt modelId="{ED4269E4-6060-4E90-BBB6-3668C54AFDC0}" type="sibTrans" cxnId="{93FBD78D-0CB1-4728-84A3-405611A23547}">
      <dgm:prSet/>
      <dgm:spPr/>
      <dgm:t>
        <a:bodyPr/>
        <a:lstStyle/>
        <a:p>
          <a:endParaRPr lang="uk-UA"/>
        </a:p>
      </dgm:t>
    </dgm:pt>
    <dgm:pt modelId="{25E1B22B-703D-4980-BF90-77BDD1860F3A}">
      <dgm:prSet custT="1"/>
      <dgm:spPr/>
      <dgm:t>
        <a:bodyPr/>
        <a:lstStyle/>
        <a:p>
          <a:pPr rtl="0"/>
          <a:r>
            <a:rPr lang="uk-UA" sz="1600" baseline="0" smtClean="0"/>
            <a:t>Олег Рибачук, </a:t>
          </a:r>
          <a:endParaRPr lang="uk-UA" sz="1600"/>
        </a:p>
      </dgm:t>
    </dgm:pt>
    <dgm:pt modelId="{D3326D73-9107-4169-A62B-DE13CBE99831}" type="parTrans" cxnId="{42567E07-71D3-4F46-950D-DB12A7C5C0E2}">
      <dgm:prSet/>
      <dgm:spPr/>
      <dgm:t>
        <a:bodyPr/>
        <a:lstStyle/>
        <a:p>
          <a:endParaRPr lang="uk-UA"/>
        </a:p>
      </dgm:t>
    </dgm:pt>
    <dgm:pt modelId="{53B8804A-80B9-4C2A-AAA3-CA70AF612D0F}" type="sibTrans" cxnId="{42567E07-71D3-4F46-950D-DB12A7C5C0E2}">
      <dgm:prSet/>
      <dgm:spPr/>
      <dgm:t>
        <a:bodyPr/>
        <a:lstStyle/>
        <a:p>
          <a:endParaRPr lang="uk-UA"/>
        </a:p>
      </dgm:t>
    </dgm:pt>
    <dgm:pt modelId="{CB4CA469-0648-4CF9-ADB8-31B3FCD71414}">
      <dgm:prSet custT="1"/>
      <dgm:spPr/>
      <dgm:t>
        <a:bodyPr/>
        <a:lstStyle/>
        <a:p>
          <a:pPr rtl="0"/>
          <a:r>
            <a:rPr lang="uk-UA" sz="1600" baseline="0" smtClean="0"/>
            <a:t>Роман Зварич, </a:t>
          </a:r>
          <a:endParaRPr lang="uk-UA" sz="1600"/>
        </a:p>
      </dgm:t>
    </dgm:pt>
    <dgm:pt modelId="{4C952AD3-B8A9-4DC2-B41F-65BF2C99EC21}" type="parTrans" cxnId="{1F871D43-631D-430E-84A6-50E6E88367E8}">
      <dgm:prSet/>
      <dgm:spPr/>
      <dgm:t>
        <a:bodyPr/>
        <a:lstStyle/>
        <a:p>
          <a:endParaRPr lang="uk-UA"/>
        </a:p>
      </dgm:t>
    </dgm:pt>
    <dgm:pt modelId="{8CD7263D-7F66-4E7C-926D-707078618D7D}" type="sibTrans" cxnId="{1F871D43-631D-430E-84A6-50E6E88367E8}">
      <dgm:prSet/>
      <dgm:spPr/>
      <dgm:t>
        <a:bodyPr/>
        <a:lstStyle/>
        <a:p>
          <a:endParaRPr lang="uk-UA"/>
        </a:p>
      </dgm:t>
    </dgm:pt>
    <dgm:pt modelId="{B0F9EC6D-7730-4A7D-993A-A2764F3063D4}">
      <dgm:prSet custT="1"/>
      <dgm:spPr/>
      <dgm:t>
        <a:bodyPr/>
        <a:lstStyle/>
        <a:p>
          <a:pPr rtl="0"/>
          <a:r>
            <a:rPr lang="uk-UA" sz="1600" baseline="0" smtClean="0"/>
            <a:t>Владислав Каськів, </a:t>
          </a:r>
          <a:endParaRPr lang="uk-UA" sz="1600"/>
        </a:p>
      </dgm:t>
    </dgm:pt>
    <dgm:pt modelId="{A8FAD18D-F6AC-453C-9803-3F1DDB7683E1}" type="parTrans" cxnId="{C30D7FF3-7F8D-4E0F-83ED-E1D09DCED049}">
      <dgm:prSet/>
      <dgm:spPr/>
      <dgm:t>
        <a:bodyPr/>
        <a:lstStyle/>
        <a:p>
          <a:endParaRPr lang="uk-UA"/>
        </a:p>
      </dgm:t>
    </dgm:pt>
    <dgm:pt modelId="{4A99CA0D-6530-4808-A780-FE801585ED8B}" type="sibTrans" cxnId="{C30D7FF3-7F8D-4E0F-83ED-E1D09DCED049}">
      <dgm:prSet/>
      <dgm:spPr/>
      <dgm:t>
        <a:bodyPr/>
        <a:lstStyle/>
        <a:p>
          <a:endParaRPr lang="uk-UA"/>
        </a:p>
      </dgm:t>
    </dgm:pt>
    <dgm:pt modelId="{3FBC2637-D095-45A2-BEE7-960CAFDCA6FE}">
      <dgm:prSet custT="1"/>
      <dgm:spPr/>
      <dgm:t>
        <a:bodyPr/>
        <a:lstStyle/>
        <a:p>
          <a:pPr rtl="0"/>
          <a:r>
            <a:rPr lang="uk-UA" sz="1600" baseline="0" smtClean="0"/>
            <a:t>Андрій Шкіль, </a:t>
          </a:r>
          <a:endParaRPr lang="uk-UA" sz="1600"/>
        </a:p>
      </dgm:t>
    </dgm:pt>
    <dgm:pt modelId="{158533B5-3AF7-4ED2-A03F-A2E9E2B0AEAB}" type="parTrans" cxnId="{6B14DF5B-C6E3-4FA0-AFBF-3D1E47715F36}">
      <dgm:prSet/>
      <dgm:spPr/>
      <dgm:t>
        <a:bodyPr/>
        <a:lstStyle/>
        <a:p>
          <a:endParaRPr lang="uk-UA"/>
        </a:p>
      </dgm:t>
    </dgm:pt>
    <dgm:pt modelId="{0E68D369-03FC-4A71-B010-329C890606D4}" type="sibTrans" cxnId="{6B14DF5B-C6E3-4FA0-AFBF-3D1E47715F36}">
      <dgm:prSet/>
      <dgm:spPr/>
      <dgm:t>
        <a:bodyPr/>
        <a:lstStyle/>
        <a:p>
          <a:endParaRPr lang="uk-UA"/>
        </a:p>
      </dgm:t>
    </dgm:pt>
    <dgm:pt modelId="{07C01B92-DAE0-43F1-B807-F1F91CA9B86A}">
      <dgm:prSet custT="1"/>
      <dgm:spPr/>
      <dgm:t>
        <a:bodyPr/>
        <a:lstStyle/>
        <a:p>
          <a:pPr rtl="0"/>
          <a:r>
            <a:rPr lang="uk-UA" sz="1600" baseline="0" smtClean="0"/>
            <a:t>Ігор Гринів, </a:t>
          </a:r>
          <a:endParaRPr lang="uk-UA" sz="1600"/>
        </a:p>
      </dgm:t>
    </dgm:pt>
    <dgm:pt modelId="{80E6FC7F-B609-40AC-8534-6CE0408C2BAE}" type="parTrans" cxnId="{5E6569B0-EA4F-4F49-985A-9985F6E3736D}">
      <dgm:prSet/>
      <dgm:spPr/>
      <dgm:t>
        <a:bodyPr/>
        <a:lstStyle/>
        <a:p>
          <a:endParaRPr lang="uk-UA"/>
        </a:p>
      </dgm:t>
    </dgm:pt>
    <dgm:pt modelId="{07E2CD22-09AB-4A3C-B7BA-7D0873C637AC}" type="sibTrans" cxnId="{5E6569B0-EA4F-4F49-985A-9985F6E3736D}">
      <dgm:prSet/>
      <dgm:spPr/>
      <dgm:t>
        <a:bodyPr/>
        <a:lstStyle/>
        <a:p>
          <a:endParaRPr lang="uk-UA"/>
        </a:p>
      </dgm:t>
    </dgm:pt>
    <dgm:pt modelId="{927CAA38-4207-4D41-A13E-71EBAF243ACD}">
      <dgm:prSet custT="1"/>
      <dgm:spPr/>
      <dgm:t>
        <a:bodyPr/>
        <a:lstStyle/>
        <a:p>
          <a:pPr rtl="0"/>
          <a:r>
            <a:rPr lang="uk-UA" sz="1600" baseline="0" smtClean="0"/>
            <a:t>Юрій Павленко, </a:t>
          </a:r>
          <a:endParaRPr lang="uk-UA" sz="1600"/>
        </a:p>
      </dgm:t>
    </dgm:pt>
    <dgm:pt modelId="{FD25D20E-E046-436F-9C5C-FFA51BF883F4}" type="parTrans" cxnId="{B0F71917-172F-48A8-AEAE-2B947AAA1E09}">
      <dgm:prSet/>
      <dgm:spPr/>
      <dgm:t>
        <a:bodyPr/>
        <a:lstStyle/>
        <a:p>
          <a:endParaRPr lang="uk-UA"/>
        </a:p>
      </dgm:t>
    </dgm:pt>
    <dgm:pt modelId="{7BEC8E72-4241-40DB-9830-68D5D5D09991}" type="sibTrans" cxnId="{B0F71917-172F-48A8-AEAE-2B947AAA1E09}">
      <dgm:prSet/>
      <dgm:spPr/>
      <dgm:t>
        <a:bodyPr/>
        <a:lstStyle/>
        <a:p>
          <a:endParaRPr lang="uk-UA"/>
        </a:p>
      </dgm:t>
    </dgm:pt>
    <dgm:pt modelId="{3A0C279C-F5B8-40BB-A78A-D9A098F280CB}">
      <dgm:prSet custT="1"/>
      <dgm:spPr/>
      <dgm:t>
        <a:bodyPr/>
        <a:lstStyle/>
        <a:p>
          <a:pPr rtl="0"/>
          <a:r>
            <a:rPr lang="uk-UA" sz="1600" baseline="0" smtClean="0"/>
            <a:t>В'ячеслав Кириленко, </a:t>
          </a:r>
          <a:endParaRPr lang="uk-UA" sz="1600"/>
        </a:p>
      </dgm:t>
    </dgm:pt>
    <dgm:pt modelId="{412C310F-0A8C-448B-8FB9-20E18251A90D}" type="parTrans" cxnId="{ED1C7526-43E3-43C3-A35C-D0BBA4EC455A}">
      <dgm:prSet/>
      <dgm:spPr/>
      <dgm:t>
        <a:bodyPr/>
        <a:lstStyle/>
        <a:p>
          <a:endParaRPr lang="uk-UA"/>
        </a:p>
      </dgm:t>
    </dgm:pt>
    <dgm:pt modelId="{42C34766-4A66-4148-B4FA-2A3BC61B538A}" type="sibTrans" cxnId="{ED1C7526-43E3-43C3-A35C-D0BBA4EC455A}">
      <dgm:prSet/>
      <dgm:spPr/>
      <dgm:t>
        <a:bodyPr/>
        <a:lstStyle/>
        <a:p>
          <a:endParaRPr lang="uk-UA"/>
        </a:p>
      </dgm:t>
    </dgm:pt>
    <dgm:pt modelId="{AEE4868A-F16E-42A9-88CA-33134A2EAD7F}">
      <dgm:prSet custT="1"/>
      <dgm:spPr/>
      <dgm:t>
        <a:bodyPr/>
        <a:lstStyle/>
        <a:p>
          <a:pPr rtl="0"/>
          <a:r>
            <a:rPr lang="uk-UA" sz="1600" baseline="0" smtClean="0"/>
            <a:t>Микола Катеринчук, </a:t>
          </a:r>
          <a:endParaRPr lang="uk-UA" sz="1600"/>
        </a:p>
      </dgm:t>
    </dgm:pt>
    <dgm:pt modelId="{873F2CD1-ECEA-487B-BB41-6134609B3168}" type="parTrans" cxnId="{D5CE6963-FC65-4982-973A-3F8F053DB40D}">
      <dgm:prSet/>
      <dgm:spPr/>
      <dgm:t>
        <a:bodyPr/>
        <a:lstStyle/>
        <a:p>
          <a:endParaRPr lang="uk-UA"/>
        </a:p>
      </dgm:t>
    </dgm:pt>
    <dgm:pt modelId="{8C3A2AE3-E079-404F-803E-C6A06F2B5CDE}" type="sibTrans" cxnId="{D5CE6963-FC65-4982-973A-3F8F053DB40D}">
      <dgm:prSet/>
      <dgm:spPr/>
      <dgm:t>
        <a:bodyPr/>
        <a:lstStyle/>
        <a:p>
          <a:endParaRPr lang="uk-UA"/>
        </a:p>
      </dgm:t>
    </dgm:pt>
    <dgm:pt modelId="{EFCC58E4-FC1A-4CF4-A093-06F75A3EDA97}">
      <dgm:prSet custT="1"/>
      <dgm:spPr/>
      <dgm:t>
        <a:bodyPr/>
        <a:lstStyle/>
        <a:p>
          <a:pPr rtl="0"/>
          <a:r>
            <a:rPr lang="uk-UA" sz="1600" baseline="0" smtClean="0"/>
            <a:t>Анатолій Гриценко, </a:t>
          </a:r>
          <a:endParaRPr lang="uk-UA" sz="1600"/>
        </a:p>
      </dgm:t>
    </dgm:pt>
    <dgm:pt modelId="{D7CE9726-1A2C-43FE-84D4-FF9ABBAFB350}" type="parTrans" cxnId="{A6AB768D-4DDF-4F38-8DFA-9C68561B071D}">
      <dgm:prSet/>
      <dgm:spPr/>
      <dgm:t>
        <a:bodyPr/>
        <a:lstStyle/>
        <a:p>
          <a:endParaRPr lang="uk-UA"/>
        </a:p>
      </dgm:t>
    </dgm:pt>
    <dgm:pt modelId="{FD7CF1F3-621D-415A-A883-BE7ED4018414}" type="sibTrans" cxnId="{A6AB768D-4DDF-4F38-8DFA-9C68561B071D}">
      <dgm:prSet/>
      <dgm:spPr/>
      <dgm:t>
        <a:bodyPr/>
        <a:lstStyle/>
        <a:p>
          <a:endParaRPr lang="uk-UA"/>
        </a:p>
      </dgm:t>
    </dgm:pt>
    <dgm:pt modelId="{3AF33F20-E377-4F3B-A52A-1119F0251FF7}">
      <dgm:prSet custT="1"/>
      <dgm:spPr/>
      <dgm:t>
        <a:bodyPr/>
        <a:lstStyle/>
        <a:p>
          <a:pPr rtl="0"/>
          <a:r>
            <a:rPr lang="uk-UA" sz="1600" baseline="0" smtClean="0"/>
            <a:t>Анатолій Матвієнко, </a:t>
          </a:r>
          <a:endParaRPr lang="uk-UA" sz="1600"/>
        </a:p>
      </dgm:t>
    </dgm:pt>
    <dgm:pt modelId="{959DD9D3-4EF3-448C-9A14-FE502E0D3B18}" type="parTrans" cxnId="{AA064007-C335-47AE-A3FC-24EC80E85736}">
      <dgm:prSet/>
      <dgm:spPr/>
      <dgm:t>
        <a:bodyPr/>
        <a:lstStyle/>
        <a:p>
          <a:endParaRPr lang="uk-UA"/>
        </a:p>
      </dgm:t>
    </dgm:pt>
    <dgm:pt modelId="{FCBA842B-BC7C-49EB-A53F-24CFBEE18FD8}" type="sibTrans" cxnId="{AA064007-C335-47AE-A3FC-24EC80E85736}">
      <dgm:prSet/>
      <dgm:spPr/>
      <dgm:t>
        <a:bodyPr/>
        <a:lstStyle/>
        <a:p>
          <a:endParaRPr lang="uk-UA"/>
        </a:p>
      </dgm:t>
    </dgm:pt>
    <dgm:pt modelId="{99D118B5-0548-4A75-9F29-0A6360622CAE}">
      <dgm:prSet custT="1"/>
      <dgm:spPr/>
      <dgm:t>
        <a:bodyPr/>
        <a:lstStyle/>
        <a:p>
          <a:pPr rtl="0"/>
          <a:r>
            <a:rPr lang="uk-UA" sz="1600" baseline="0" smtClean="0"/>
            <a:t>Юрій Кармазін, </a:t>
          </a:r>
          <a:endParaRPr lang="uk-UA" sz="1600"/>
        </a:p>
      </dgm:t>
    </dgm:pt>
    <dgm:pt modelId="{8D869D7F-78B5-4437-AF91-107AE2A937AE}" type="parTrans" cxnId="{E1FF876F-86F2-4A04-9587-4B4929D21B86}">
      <dgm:prSet/>
      <dgm:spPr/>
      <dgm:t>
        <a:bodyPr/>
        <a:lstStyle/>
        <a:p>
          <a:endParaRPr lang="uk-UA"/>
        </a:p>
      </dgm:t>
    </dgm:pt>
    <dgm:pt modelId="{5C60FCAD-AD0F-4EA1-A971-6E793544060D}" type="sibTrans" cxnId="{E1FF876F-86F2-4A04-9587-4B4929D21B86}">
      <dgm:prSet/>
      <dgm:spPr/>
      <dgm:t>
        <a:bodyPr/>
        <a:lstStyle/>
        <a:p>
          <a:endParaRPr lang="uk-UA"/>
        </a:p>
      </dgm:t>
    </dgm:pt>
    <dgm:pt modelId="{618E98D3-5FF9-479F-94BD-A5F8952A6E66}">
      <dgm:prSet custT="1"/>
      <dgm:spPr/>
      <dgm:t>
        <a:bodyPr/>
        <a:lstStyle/>
        <a:p>
          <a:pPr rtl="0"/>
          <a:r>
            <a:rPr lang="uk-UA" sz="1600" baseline="0" dirty="0" smtClean="0"/>
            <a:t>Володимир Яворівський</a:t>
          </a:r>
          <a:endParaRPr lang="uk-UA" sz="1600" dirty="0"/>
        </a:p>
      </dgm:t>
    </dgm:pt>
    <dgm:pt modelId="{C4FC0BB8-D10C-4970-98AB-7D6E379C84C9}" type="parTrans" cxnId="{C09F96B7-4FD9-4D45-98E3-144290B0B6EF}">
      <dgm:prSet/>
      <dgm:spPr/>
      <dgm:t>
        <a:bodyPr/>
        <a:lstStyle/>
        <a:p>
          <a:endParaRPr lang="uk-UA"/>
        </a:p>
      </dgm:t>
    </dgm:pt>
    <dgm:pt modelId="{3C5FADAD-D188-471F-A409-EBDEEDB2324D}" type="sibTrans" cxnId="{C09F96B7-4FD9-4D45-98E3-144290B0B6EF}">
      <dgm:prSet/>
      <dgm:spPr/>
      <dgm:t>
        <a:bodyPr/>
        <a:lstStyle/>
        <a:p>
          <a:endParaRPr lang="uk-UA"/>
        </a:p>
      </dgm:t>
    </dgm:pt>
    <dgm:pt modelId="{1C56834F-3670-4E37-9511-ECAEA2DA0A7B}" type="pres">
      <dgm:prSet presAssocID="{73D6EAAA-3BBA-46DE-8FC0-EC95D57F6877}" presName="Name0" presStyleCnt="0">
        <dgm:presLayoutVars>
          <dgm:dir/>
          <dgm:animLvl val="lvl"/>
          <dgm:resizeHandles val="exact"/>
        </dgm:presLayoutVars>
      </dgm:prSet>
      <dgm:spPr/>
    </dgm:pt>
    <dgm:pt modelId="{31F66CCC-3C51-4E12-8C13-119A111E4FDC}" type="pres">
      <dgm:prSet presAssocID="{B38C65CB-9F56-454B-8A42-C101FCE813AF}" presName="linNode" presStyleCnt="0"/>
      <dgm:spPr/>
    </dgm:pt>
    <dgm:pt modelId="{3A2707A7-E52E-4AE1-A9FE-486778C44D7C}" type="pres">
      <dgm:prSet presAssocID="{B38C65CB-9F56-454B-8A42-C101FCE813AF}" presName="parentText" presStyleLbl="node1" presStyleIdx="0" presStyleCnt="25">
        <dgm:presLayoutVars>
          <dgm:chMax val="1"/>
          <dgm:bulletEnabled val="1"/>
        </dgm:presLayoutVars>
      </dgm:prSet>
      <dgm:spPr/>
    </dgm:pt>
    <dgm:pt modelId="{739979EE-90D8-4272-89A7-5274895C4DE5}" type="pres">
      <dgm:prSet presAssocID="{95F0E076-AF09-4358-A89D-E3070F8404C6}" presName="sp" presStyleCnt="0"/>
      <dgm:spPr/>
    </dgm:pt>
    <dgm:pt modelId="{02B39457-8398-48EC-B5CC-58CDA822DD0E}" type="pres">
      <dgm:prSet presAssocID="{47846EDF-50AC-4D9A-8352-554947592834}" presName="linNode" presStyleCnt="0"/>
      <dgm:spPr/>
    </dgm:pt>
    <dgm:pt modelId="{C58DEA41-A38F-4E35-BA2C-E0346B6B7E58}" type="pres">
      <dgm:prSet presAssocID="{47846EDF-50AC-4D9A-8352-554947592834}" presName="parentText" presStyleLbl="node1" presStyleIdx="1" presStyleCnt="25">
        <dgm:presLayoutVars>
          <dgm:chMax val="1"/>
          <dgm:bulletEnabled val="1"/>
        </dgm:presLayoutVars>
      </dgm:prSet>
      <dgm:spPr/>
    </dgm:pt>
    <dgm:pt modelId="{C3C08034-790D-41D6-8C2E-602583D7E379}" type="pres">
      <dgm:prSet presAssocID="{A330665A-A53C-4F58-8345-66ED2F497B4F}" presName="sp" presStyleCnt="0"/>
      <dgm:spPr/>
    </dgm:pt>
    <dgm:pt modelId="{DCBF5329-9A53-4E5B-B65A-5E85FF29FE4C}" type="pres">
      <dgm:prSet presAssocID="{FED44A27-33A8-4716-B9C4-E8DBFF9FB91D}" presName="linNode" presStyleCnt="0"/>
      <dgm:spPr/>
    </dgm:pt>
    <dgm:pt modelId="{E35A806D-7F28-4806-B5BA-C0BA91C12C4B}" type="pres">
      <dgm:prSet presAssocID="{FED44A27-33A8-4716-B9C4-E8DBFF9FB91D}" presName="parentText" presStyleLbl="node1" presStyleIdx="2" presStyleCnt="25" custAng="0">
        <dgm:presLayoutVars>
          <dgm:chMax val="1"/>
          <dgm:bulletEnabled val="1"/>
        </dgm:presLayoutVars>
      </dgm:prSet>
      <dgm:spPr/>
    </dgm:pt>
    <dgm:pt modelId="{D4566F44-BD33-4307-BD70-CD3BD85DE00C}" type="pres">
      <dgm:prSet presAssocID="{F07F1BAF-9E6D-48B2-B1CF-94333925D461}" presName="sp" presStyleCnt="0"/>
      <dgm:spPr/>
    </dgm:pt>
    <dgm:pt modelId="{24AF1DE3-E298-4481-8887-C49FBD058474}" type="pres">
      <dgm:prSet presAssocID="{C94B9E88-23E3-408F-9759-34FD5E385870}" presName="linNode" presStyleCnt="0"/>
      <dgm:spPr/>
    </dgm:pt>
    <dgm:pt modelId="{467E97D9-E404-4942-8A41-395F2276B206}" type="pres">
      <dgm:prSet presAssocID="{C94B9E88-23E3-408F-9759-34FD5E385870}" presName="parentText" presStyleLbl="node1" presStyleIdx="3" presStyleCnt="25">
        <dgm:presLayoutVars>
          <dgm:chMax val="1"/>
          <dgm:bulletEnabled val="1"/>
        </dgm:presLayoutVars>
      </dgm:prSet>
      <dgm:spPr/>
    </dgm:pt>
    <dgm:pt modelId="{5EF6A64D-5860-4416-9506-D50C97D6A963}" type="pres">
      <dgm:prSet presAssocID="{CFB4C26B-ED90-47CE-BF62-8F5D41CF9385}" presName="sp" presStyleCnt="0"/>
      <dgm:spPr/>
    </dgm:pt>
    <dgm:pt modelId="{55C0C7B3-2AF9-406E-8DFA-5781886A48D9}" type="pres">
      <dgm:prSet presAssocID="{9DFE82DE-3521-4CE4-8934-D8FB8DD3E866}" presName="linNode" presStyleCnt="0"/>
      <dgm:spPr/>
    </dgm:pt>
    <dgm:pt modelId="{143906F5-0E21-4C7F-827E-1667157A3041}" type="pres">
      <dgm:prSet presAssocID="{9DFE82DE-3521-4CE4-8934-D8FB8DD3E866}" presName="parentText" presStyleLbl="node1" presStyleIdx="4" presStyleCnt="25">
        <dgm:presLayoutVars>
          <dgm:chMax val="1"/>
          <dgm:bulletEnabled val="1"/>
        </dgm:presLayoutVars>
      </dgm:prSet>
      <dgm:spPr/>
    </dgm:pt>
    <dgm:pt modelId="{55C428B6-19B7-4BB0-B1B9-445568BCCC10}" type="pres">
      <dgm:prSet presAssocID="{C881CEC1-A514-4885-A35F-C1CA2F4E51E6}" presName="sp" presStyleCnt="0"/>
      <dgm:spPr/>
    </dgm:pt>
    <dgm:pt modelId="{360C9AAC-0BA1-44B3-8299-7D186CF19F9E}" type="pres">
      <dgm:prSet presAssocID="{F0376EBA-1FC6-4E65-9DA3-9FABC3BE95FF}" presName="linNode" presStyleCnt="0"/>
      <dgm:spPr/>
    </dgm:pt>
    <dgm:pt modelId="{ABFFAA04-9560-4898-847E-2893A84E2999}" type="pres">
      <dgm:prSet presAssocID="{F0376EBA-1FC6-4E65-9DA3-9FABC3BE95FF}" presName="parentText" presStyleLbl="node1" presStyleIdx="5" presStyleCnt="25">
        <dgm:presLayoutVars>
          <dgm:chMax val="1"/>
          <dgm:bulletEnabled val="1"/>
        </dgm:presLayoutVars>
      </dgm:prSet>
      <dgm:spPr/>
    </dgm:pt>
    <dgm:pt modelId="{90E35215-CA29-4849-B86A-44904BC72B98}" type="pres">
      <dgm:prSet presAssocID="{7F08D86B-43B6-4935-A3EA-A0135079889B}" presName="sp" presStyleCnt="0"/>
      <dgm:spPr/>
    </dgm:pt>
    <dgm:pt modelId="{D2B4FB92-5E2D-45C9-B487-23EA9A196D8C}" type="pres">
      <dgm:prSet presAssocID="{CBD91483-DED7-42D1-887C-F3BBCCE0AF34}" presName="linNode" presStyleCnt="0"/>
      <dgm:spPr/>
    </dgm:pt>
    <dgm:pt modelId="{D096FE2C-D5C6-4BFA-B10C-AD81A45AA017}" type="pres">
      <dgm:prSet presAssocID="{CBD91483-DED7-42D1-887C-F3BBCCE0AF34}" presName="parentText" presStyleLbl="node1" presStyleIdx="6" presStyleCnt="25">
        <dgm:presLayoutVars>
          <dgm:chMax val="1"/>
          <dgm:bulletEnabled val="1"/>
        </dgm:presLayoutVars>
      </dgm:prSet>
      <dgm:spPr/>
    </dgm:pt>
    <dgm:pt modelId="{9B22F343-4E37-4446-B12A-8AED05AB415B}" type="pres">
      <dgm:prSet presAssocID="{B4CBE167-7494-4AA4-90EB-CED91E7E207D}" presName="sp" presStyleCnt="0"/>
      <dgm:spPr/>
    </dgm:pt>
    <dgm:pt modelId="{DEB6B241-1DD8-41EA-B735-000A96325F36}" type="pres">
      <dgm:prSet presAssocID="{4E897AF5-A750-4ADE-9C17-DE44E660AEFE}" presName="linNode" presStyleCnt="0"/>
      <dgm:spPr/>
    </dgm:pt>
    <dgm:pt modelId="{02E998AA-FA53-4DB8-B46A-F48AC2214729}" type="pres">
      <dgm:prSet presAssocID="{4E897AF5-A750-4ADE-9C17-DE44E660AEFE}" presName="parentText" presStyleLbl="node1" presStyleIdx="7" presStyleCnt="25">
        <dgm:presLayoutVars>
          <dgm:chMax val="1"/>
          <dgm:bulletEnabled val="1"/>
        </dgm:presLayoutVars>
      </dgm:prSet>
      <dgm:spPr/>
    </dgm:pt>
    <dgm:pt modelId="{CD32D67A-AA39-4330-B63C-51CD65AD9985}" type="pres">
      <dgm:prSet presAssocID="{A324C7CC-3FF6-4E98-9D63-42F2E74D9132}" presName="sp" presStyleCnt="0"/>
      <dgm:spPr/>
    </dgm:pt>
    <dgm:pt modelId="{CADCBE5A-B64D-4180-B6F1-C7B200D10C8E}" type="pres">
      <dgm:prSet presAssocID="{00A265DF-1009-4324-BCCA-107CB998C5EC}" presName="linNode" presStyleCnt="0"/>
      <dgm:spPr/>
    </dgm:pt>
    <dgm:pt modelId="{D94B8B8E-F3C7-4C2F-8957-B9319DE5F863}" type="pres">
      <dgm:prSet presAssocID="{00A265DF-1009-4324-BCCA-107CB998C5EC}" presName="parentText" presStyleLbl="node1" presStyleIdx="8" presStyleCnt="25">
        <dgm:presLayoutVars>
          <dgm:chMax val="1"/>
          <dgm:bulletEnabled val="1"/>
        </dgm:presLayoutVars>
      </dgm:prSet>
      <dgm:spPr/>
    </dgm:pt>
    <dgm:pt modelId="{B64F59F7-D2DA-4E3A-A8EA-523E61908F4F}" type="pres">
      <dgm:prSet presAssocID="{58FC318C-C42F-4EDB-9D26-61FCB6E0BBDF}" presName="sp" presStyleCnt="0"/>
      <dgm:spPr/>
    </dgm:pt>
    <dgm:pt modelId="{134E1ACE-2E81-4DF8-953E-387C52EE5FFE}" type="pres">
      <dgm:prSet presAssocID="{5D6B7F7E-15A3-4AD1-A364-D4F0511C0B35}" presName="linNode" presStyleCnt="0"/>
      <dgm:spPr/>
    </dgm:pt>
    <dgm:pt modelId="{655D3229-E0B3-4204-B889-84D205B0034E}" type="pres">
      <dgm:prSet presAssocID="{5D6B7F7E-15A3-4AD1-A364-D4F0511C0B35}" presName="parentText" presStyleLbl="node1" presStyleIdx="9" presStyleCnt="25">
        <dgm:presLayoutVars>
          <dgm:chMax val="1"/>
          <dgm:bulletEnabled val="1"/>
        </dgm:presLayoutVars>
      </dgm:prSet>
      <dgm:spPr/>
    </dgm:pt>
    <dgm:pt modelId="{2AE60694-02C8-4640-83C4-60D12D194CCA}" type="pres">
      <dgm:prSet presAssocID="{F2503553-59E4-458F-91AD-1001D427C83B}" presName="sp" presStyleCnt="0"/>
      <dgm:spPr/>
    </dgm:pt>
    <dgm:pt modelId="{94CEFB5F-6D1D-422F-976F-84D6121A5B93}" type="pres">
      <dgm:prSet presAssocID="{5722C94C-4E9C-4027-B9AA-3FA1F8403797}" presName="linNode" presStyleCnt="0"/>
      <dgm:spPr/>
    </dgm:pt>
    <dgm:pt modelId="{937ECDDA-F2A5-4F77-9D17-F6CE0D34B97E}" type="pres">
      <dgm:prSet presAssocID="{5722C94C-4E9C-4027-B9AA-3FA1F8403797}" presName="parentText" presStyleLbl="node1" presStyleIdx="10" presStyleCnt="25">
        <dgm:presLayoutVars>
          <dgm:chMax val="1"/>
          <dgm:bulletEnabled val="1"/>
        </dgm:presLayoutVars>
      </dgm:prSet>
      <dgm:spPr/>
    </dgm:pt>
    <dgm:pt modelId="{7FC76944-288E-4D65-A188-FFCB39E04A01}" type="pres">
      <dgm:prSet presAssocID="{75A82190-965B-41D3-AD68-57DBF6EADFDB}" presName="sp" presStyleCnt="0"/>
      <dgm:spPr/>
    </dgm:pt>
    <dgm:pt modelId="{00E19D17-CEA0-4267-82C8-28DF1D0E1317}" type="pres">
      <dgm:prSet presAssocID="{4CD20044-FB92-47B4-90B4-DF5EC990A87E}" presName="linNode" presStyleCnt="0"/>
      <dgm:spPr/>
    </dgm:pt>
    <dgm:pt modelId="{D85F2301-B9CA-44DA-9586-DEB341F5090E}" type="pres">
      <dgm:prSet presAssocID="{4CD20044-FB92-47B4-90B4-DF5EC990A87E}" presName="parentText" presStyleLbl="node1" presStyleIdx="11" presStyleCnt="25">
        <dgm:presLayoutVars>
          <dgm:chMax val="1"/>
          <dgm:bulletEnabled val="1"/>
        </dgm:presLayoutVars>
      </dgm:prSet>
      <dgm:spPr/>
    </dgm:pt>
    <dgm:pt modelId="{033E9BE6-419C-4D01-B38C-A8B2B8ADD302}" type="pres">
      <dgm:prSet presAssocID="{5194E2E3-AF42-495D-95C7-72A8C4FFC7F6}" presName="sp" presStyleCnt="0"/>
      <dgm:spPr/>
    </dgm:pt>
    <dgm:pt modelId="{53BCA703-1B4A-415B-BECB-B76A51235DDF}" type="pres">
      <dgm:prSet presAssocID="{551B6B3D-C47D-4F17-8952-A078BAE9AB2C}" presName="linNode" presStyleCnt="0"/>
      <dgm:spPr/>
    </dgm:pt>
    <dgm:pt modelId="{CC1A2186-76D7-43F9-B4A0-946648ACEA1B}" type="pres">
      <dgm:prSet presAssocID="{551B6B3D-C47D-4F17-8952-A078BAE9AB2C}" presName="parentText" presStyleLbl="node1" presStyleIdx="12" presStyleCnt="25">
        <dgm:presLayoutVars>
          <dgm:chMax val="1"/>
          <dgm:bulletEnabled val="1"/>
        </dgm:presLayoutVars>
      </dgm:prSet>
      <dgm:spPr/>
    </dgm:pt>
    <dgm:pt modelId="{95E5707E-2C3F-4F45-B45E-648B2BD463B6}" type="pres">
      <dgm:prSet presAssocID="{ED4269E4-6060-4E90-BBB6-3668C54AFDC0}" presName="sp" presStyleCnt="0"/>
      <dgm:spPr/>
    </dgm:pt>
    <dgm:pt modelId="{5AAF0112-36E2-4738-B246-2B88ADF79B9D}" type="pres">
      <dgm:prSet presAssocID="{25E1B22B-703D-4980-BF90-77BDD1860F3A}" presName="linNode" presStyleCnt="0"/>
      <dgm:spPr/>
    </dgm:pt>
    <dgm:pt modelId="{C7DDE32B-8314-4228-9561-EC3A4AAAFBFC}" type="pres">
      <dgm:prSet presAssocID="{25E1B22B-703D-4980-BF90-77BDD1860F3A}" presName="parentText" presStyleLbl="node1" presStyleIdx="13" presStyleCnt="25">
        <dgm:presLayoutVars>
          <dgm:chMax val="1"/>
          <dgm:bulletEnabled val="1"/>
        </dgm:presLayoutVars>
      </dgm:prSet>
      <dgm:spPr/>
    </dgm:pt>
    <dgm:pt modelId="{4D64F981-2E6F-4014-B5A8-BB78C2A77826}" type="pres">
      <dgm:prSet presAssocID="{53B8804A-80B9-4C2A-AAA3-CA70AF612D0F}" presName="sp" presStyleCnt="0"/>
      <dgm:spPr/>
    </dgm:pt>
    <dgm:pt modelId="{AD580098-220C-4045-9259-C14552804817}" type="pres">
      <dgm:prSet presAssocID="{CB4CA469-0648-4CF9-ADB8-31B3FCD71414}" presName="linNode" presStyleCnt="0"/>
      <dgm:spPr/>
    </dgm:pt>
    <dgm:pt modelId="{243656D9-5865-41AA-9333-F351A3A74F82}" type="pres">
      <dgm:prSet presAssocID="{CB4CA469-0648-4CF9-ADB8-31B3FCD71414}" presName="parentText" presStyleLbl="node1" presStyleIdx="14" presStyleCnt="25">
        <dgm:presLayoutVars>
          <dgm:chMax val="1"/>
          <dgm:bulletEnabled val="1"/>
        </dgm:presLayoutVars>
      </dgm:prSet>
      <dgm:spPr/>
    </dgm:pt>
    <dgm:pt modelId="{8586FF5B-ED66-418C-A224-3ACA64430C62}" type="pres">
      <dgm:prSet presAssocID="{8CD7263D-7F66-4E7C-926D-707078618D7D}" presName="sp" presStyleCnt="0"/>
      <dgm:spPr/>
    </dgm:pt>
    <dgm:pt modelId="{6CB9ED12-AD13-473A-87DD-EB586381A0A2}" type="pres">
      <dgm:prSet presAssocID="{B0F9EC6D-7730-4A7D-993A-A2764F3063D4}" presName="linNode" presStyleCnt="0"/>
      <dgm:spPr/>
    </dgm:pt>
    <dgm:pt modelId="{FBFEAC10-4DB0-4C39-82EC-CBC249D0FC1A}" type="pres">
      <dgm:prSet presAssocID="{B0F9EC6D-7730-4A7D-993A-A2764F3063D4}" presName="parentText" presStyleLbl="node1" presStyleIdx="15" presStyleCnt="25">
        <dgm:presLayoutVars>
          <dgm:chMax val="1"/>
          <dgm:bulletEnabled val="1"/>
        </dgm:presLayoutVars>
      </dgm:prSet>
      <dgm:spPr/>
    </dgm:pt>
    <dgm:pt modelId="{D8137DD9-773B-4BCC-AD15-599C0FA1CE4E}" type="pres">
      <dgm:prSet presAssocID="{4A99CA0D-6530-4808-A780-FE801585ED8B}" presName="sp" presStyleCnt="0"/>
      <dgm:spPr/>
    </dgm:pt>
    <dgm:pt modelId="{FF75A1D6-43FB-45AD-8C70-11085AAC15D4}" type="pres">
      <dgm:prSet presAssocID="{3FBC2637-D095-45A2-BEE7-960CAFDCA6FE}" presName="linNode" presStyleCnt="0"/>
      <dgm:spPr/>
    </dgm:pt>
    <dgm:pt modelId="{268D60D7-1D0E-47D9-AC75-B906F5964ED8}" type="pres">
      <dgm:prSet presAssocID="{3FBC2637-D095-45A2-BEE7-960CAFDCA6FE}" presName="parentText" presStyleLbl="node1" presStyleIdx="16" presStyleCnt="25">
        <dgm:presLayoutVars>
          <dgm:chMax val="1"/>
          <dgm:bulletEnabled val="1"/>
        </dgm:presLayoutVars>
      </dgm:prSet>
      <dgm:spPr/>
    </dgm:pt>
    <dgm:pt modelId="{A680F698-0AC9-4CB6-9F6C-C6F3323A00F0}" type="pres">
      <dgm:prSet presAssocID="{0E68D369-03FC-4A71-B010-329C890606D4}" presName="sp" presStyleCnt="0"/>
      <dgm:spPr/>
    </dgm:pt>
    <dgm:pt modelId="{F5485B80-425F-4296-9564-41A2B52E4EF3}" type="pres">
      <dgm:prSet presAssocID="{07C01B92-DAE0-43F1-B807-F1F91CA9B86A}" presName="linNode" presStyleCnt="0"/>
      <dgm:spPr/>
    </dgm:pt>
    <dgm:pt modelId="{6C4225C9-78C3-4AD9-9391-EDD8B2CD5D4F}" type="pres">
      <dgm:prSet presAssocID="{07C01B92-DAE0-43F1-B807-F1F91CA9B86A}" presName="parentText" presStyleLbl="node1" presStyleIdx="17" presStyleCnt="25">
        <dgm:presLayoutVars>
          <dgm:chMax val="1"/>
          <dgm:bulletEnabled val="1"/>
        </dgm:presLayoutVars>
      </dgm:prSet>
      <dgm:spPr/>
    </dgm:pt>
    <dgm:pt modelId="{3A1EDB50-DD7E-4DE6-8501-6506401E7E82}" type="pres">
      <dgm:prSet presAssocID="{07E2CD22-09AB-4A3C-B7BA-7D0873C637AC}" presName="sp" presStyleCnt="0"/>
      <dgm:spPr/>
    </dgm:pt>
    <dgm:pt modelId="{A7B37EB9-024B-4BED-B331-768E421EEF74}" type="pres">
      <dgm:prSet presAssocID="{927CAA38-4207-4D41-A13E-71EBAF243ACD}" presName="linNode" presStyleCnt="0"/>
      <dgm:spPr/>
    </dgm:pt>
    <dgm:pt modelId="{033EB003-5B65-4058-BBA4-A571DD5AC1C5}" type="pres">
      <dgm:prSet presAssocID="{927CAA38-4207-4D41-A13E-71EBAF243ACD}" presName="parentText" presStyleLbl="node1" presStyleIdx="18" presStyleCnt="25">
        <dgm:presLayoutVars>
          <dgm:chMax val="1"/>
          <dgm:bulletEnabled val="1"/>
        </dgm:presLayoutVars>
      </dgm:prSet>
      <dgm:spPr/>
    </dgm:pt>
    <dgm:pt modelId="{F61AE4ED-9A30-43AE-850A-7DB2EDD114B3}" type="pres">
      <dgm:prSet presAssocID="{7BEC8E72-4241-40DB-9830-68D5D5D09991}" presName="sp" presStyleCnt="0"/>
      <dgm:spPr/>
    </dgm:pt>
    <dgm:pt modelId="{E7730327-D963-48AF-B1E3-BA76369F7504}" type="pres">
      <dgm:prSet presAssocID="{3A0C279C-F5B8-40BB-A78A-D9A098F280CB}" presName="linNode" presStyleCnt="0"/>
      <dgm:spPr/>
    </dgm:pt>
    <dgm:pt modelId="{131F5F9B-D324-437D-8983-FA62E468751A}" type="pres">
      <dgm:prSet presAssocID="{3A0C279C-F5B8-40BB-A78A-D9A098F280CB}" presName="parentText" presStyleLbl="node1" presStyleIdx="19" presStyleCnt="25">
        <dgm:presLayoutVars>
          <dgm:chMax val="1"/>
          <dgm:bulletEnabled val="1"/>
        </dgm:presLayoutVars>
      </dgm:prSet>
      <dgm:spPr/>
    </dgm:pt>
    <dgm:pt modelId="{9536BBCD-4F6B-43C7-A96B-830D4D725F32}" type="pres">
      <dgm:prSet presAssocID="{42C34766-4A66-4148-B4FA-2A3BC61B538A}" presName="sp" presStyleCnt="0"/>
      <dgm:spPr/>
    </dgm:pt>
    <dgm:pt modelId="{BD2BBC5C-DBBD-4239-8863-44D27542B7C2}" type="pres">
      <dgm:prSet presAssocID="{AEE4868A-F16E-42A9-88CA-33134A2EAD7F}" presName="linNode" presStyleCnt="0"/>
      <dgm:spPr/>
    </dgm:pt>
    <dgm:pt modelId="{B080056B-734F-4BEC-9122-0F6D9105BB6B}" type="pres">
      <dgm:prSet presAssocID="{AEE4868A-F16E-42A9-88CA-33134A2EAD7F}" presName="parentText" presStyleLbl="node1" presStyleIdx="20" presStyleCnt="25">
        <dgm:presLayoutVars>
          <dgm:chMax val="1"/>
          <dgm:bulletEnabled val="1"/>
        </dgm:presLayoutVars>
      </dgm:prSet>
      <dgm:spPr/>
    </dgm:pt>
    <dgm:pt modelId="{00A94B51-3CB6-41DE-B816-58471ECCE08D}" type="pres">
      <dgm:prSet presAssocID="{8C3A2AE3-E079-404F-803E-C6A06F2B5CDE}" presName="sp" presStyleCnt="0"/>
      <dgm:spPr/>
    </dgm:pt>
    <dgm:pt modelId="{4CFE09EE-F691-4B24-BB17-62FB1B8A7BC2}" type="pres">
      <dgm:prSet presAssocID="{EFCC58E4-FC1A-4CF4-A093-06F75A3EDA97}" presName="linNode" presStyleCnt="0"/>
      <dgm:spPr/>
    </dgm:pt>
    <dgm:pt modelId="{567A95B2-7310-452A-8C58-DB01F45C8342}" type="pres">
      <dgm:prSet presAssocID="{EFCC58E4-FC1A-4CF4-A093-06F75A3EDA97}" presName="parentText" presStyleLbl="node1" presStyleIdx="21" presStyleCnt="25">
        <dgm:presLayoutVars>
          <dgm:chMax val="1"/>
          <dgm:bulletEnabled val="1"/>
        </dgm:presLayoutVars>
      </dgm:prSet>
      <dgm:spPr/>
    </dgm:pt>
    <dgm:pt modelId="{DEA74E4F-88DC-432A-9374-3736C0DBB6D6}" type="pres">
      <dgm:prSet presAssocID="{FD7CF1F3-621D-415A-A883-BE7ED4018414}" presName="sp" presStyleCnt="0"/>
      <dgm:spPr/>
    </dgm:pt>
    <dgm:pt modelId="{A394D751-58BE-4E24-9CE1-9D97B321AE6C}" type="pres">
      <dgm:prSet presAssocID="{3AF33F20-E377-4F3B-A52A-1119F0251FF7}" presName="linNode" presStyleCnt="0"/>
      <dgm:spPr/>
    </dgm:pt>
    <dgm:pt modelId="{43904286-4ED0-43A6-961B-93A89C956F19}" type="pres">
      <dgm:prSet presAssocID="{3AF33F20-E377-4F3B-A52A-1119F0251FF7}" presName="parentText" presStyleLbl="node1" presStyleIdx="22" presStyleCnt="25">
        <dgm:presLayoutVars>
          <dgm:chMax val="1"/>
          <dgm:bulletEnabled val="1"/>
        </dgm:presLayoutVars>
      </dgm:prSet>
      <dgm:spPr/>
    </dgm:pt>
    <dgm:pt modelId="{6571FB00-0DD2-456A-80BB-D0F52B8F22E9}" type="pres">
      <dgm:prSet presAssocID="{FCBA842B-BC7C-49EB-A53F-24CFBEE18FD8}" presName="sp" presStyleCnt="0"/>
      <dgm:spPr/>
    </dgm:pt>
    <dgm:pt modelId="{A3373CFE-B367-40A1-AB6C-5D817ED885A0}" type="pres">
      <dgm:prSet presAssocID="{99D118B5-0548-4A75-9F29-0A6360622CAE}" presName="linNode" presStyleCnt="0"/>
      <dgm:spPr/>
    </dgm:pt>
    <dgm:pt modelId="{3D546F86-6489-4539-8ADA-89C69B036500}" type="pres">
      <dgm:prSet presAssocID="{99D118B5-0548-4A75-9F29-0A6360622CAE}" presName="parentText" presStyleLbl="node1" presStyleIdx="23" presStyleCnt="25">
        <dgm:presLayoutVars>
          <dgm:chMax val="1"/>
          <dgm:bulletEnabled val="1"/>
        </dgm:presLayoutVars>
      </dgm:prSet>
      <dgm:spPr/>
    </dgm:pt>
    <dgm:pt modelId="{C4AC65A5-8C3B-46ED-B53F-CF5508736191}" type="pres">
      <dgm:prSet presAssocID="{5C60FCAD-AD0F-4EA1-A971-6E793544060D}" presName="sp" presStyleCnt="0"/>
      <dgm:spPr/>
    </dgm:pt>
    <dgm:pt modelId="{9CB3D618-DA0F-4C6F-8A32-2598C091C712}" type="pres">
      <dgm:prSet presAssocID="{618E98D3-5FF9-479F-94BD-A5F8952A6E66}" presName="linNode" presStyleCnt="0"/>
      <dgm:spPr/>
    </dgm:pt>
    <dgm:pt modelId="{85DFB5DF-64A1-46AD-B88E-FBBD4DD553A5}" type="pres">
      <dgm:prSet presAssocID="{618E98D3-5FF9-479F-94BD-A5F8952A6E66}" presName="parentText" presStyleLbl="node1" presStyleIdx="24" presStyleCnt="25">
        <dgm:presLayoutVars>
          <dgm:chMax val="1"/>
          <dgm:bulletEnabled val="1"/>
        </dgm:presLayoutVars>
      </dgm:prSet>
      <dgm:spPr/>
    </dgm:pt>
  </dgm:ptLst>
  <dgm:cxnLst>
    <dgm:cxn modelId="{2DCBD3E8-4991-4363-8D94-DDBD4ACA98AA}" type="presOf" srcId="{3A0C279C-F5B8-40BB-A78A-D9A098F280CB}" destId="{131F5F9B-D324-437D-8983-FA62E468751A}" srcOrd="0" destOrd="0" presId="urn:microsoft.com/office/officeart/2005/8/layout/vList5"/>
    <dgm:cxn modelId="{87F19D45-D24B-49B8-A297-385EE904FCE3}" type="presOf" srcId="{5D6B7F7E-15A3-4AD1-A364-D4F0511C0B35}" destId="{655D3229-E0B3-4204-B889-84D205B0034E}" srcOrd="0" destOrd="0" presId="urn:microsoft.com/office/officeart/2005/8/layout/vList5"/>
    <dgm:cxn modelId="{4197323E-5112-4AD8-9F1F-CB31347F6224}" type="presOf" srcId="{73D6EAAA-3BBA-46DE-8FC0-EC95D57F6877}" destId="{1C56834F-3670-4E37-9511-ECAEA2DA0A7B}" srcOrd="0" destOrd="0" presId="urn:microsoft.com/office/officeart/2005/8/layout/vList5"/>
    <dgm:cxn modelId="{64BEECC5-F19B-4A52-BF92-394C2952C253}" type="presOf" srcId="{4CD20044-FB92-47B4-90B4-DF5EC990A87E}" destId="{D85F2301-B9CA-44DA-9586-DEB341F5090E}" srcOrd="0" destOrd="0" presId="urn:microsoft.com/office/officeart/2005/8/layout/vList5"/>
    <dgm:cxn modelId="{EDEB38F6-008C-4CB3-9325-5A672D852762}" type="presOf" srcId="{00A265DF-1009-4324-BCCA-107CB998C5EC}" destId="{D94B8B8E-F3C7-4C2F-8957-B9319DE5F863}" srcOrd="0" destOrd="0" presId="urn:microsoft.com/office/officeart/2005/8/layout/vList5"/>
    <dgm:cxn modelId="{E1FF876F-86F2-4A04-9587-4B4929D21B86}" srcId="{73D6EAAA-3BBA-46DE-8FC0-EC95D57F6877}" destId="{99D118B5-0548-4A75-9F29-0A6360622CAE}" srcOrd="23" destOrd="0" parTransId="{8D869D7F-78B5-4437-AF91-107AE2A937AE}" sibTransId="{5C60FCAD-AD0F-4EA1-A971-6E793544060D}"/>
    <dgm:cxn modelId="{0678EF17-A728-4040-933B-93BC4A1FDAE7}" srcId="{73D6EAAA-3BBA-46DE-8FC0-EC95D57F6877}" destId="{B38C65CB-9F56-454B-8A42-C101FCE813AF}" srcOrd="0" destOrd="0" parTransId="{26FE0A6F-DC7A-4EF7-B2C4-2F1367A71773}" sibTransId="{95F0E076-AF09-4358-A89D-E3070F8404C6}"/>
    <dgm:cxn modelId="{1F871D43-631D-430E-84A6-50E6E88367E8}" srcId="{73D6EAAA-3BBA-46DE-8FC0-EC95D57F6877}" destId="{CB4CA469-0648-4CF9-ADB8-31B3FCD71414}" srcOrd="14" destOrd="0" parTransId="{4C952AD3-B8A9-4DC2-B41F-65BF2C99EC21}" sibTransId="{8CD7263D-7F66-4E7C-926D-707078618D7D}"/>
    <dgm:cxn modelId="{5CAE7626-01D5-443A-9263-D1584E3CFB28}" type="presOf" srcId="{FED44A27-33A8-4716-B9C4-E8DBFF9FB91D}" destId="{E35A806D-7F28-4806-B5BA-C0BA91C12C4B}" srcOrd="0" destOrd="0" presId="urn:microsoft.com/office/officeart/2005/8/layout/vList5"/>
    <dgm:cxn modelId="{29569AAF-2C58-420A-804C-EE24E1DCABC6}" srcId="{73D6EAAA-3BBA-46DE-8FC0-EC95D57F6877}" destId="{9DFE82DE-3521-4CE4-8934-D8FB8DD3E866}" srcOrd="4" destOrd="0" parTransId="{45DD7FD5-C944-4209-8817-E1E50E43C30D}" sibTransId="{C881CEC1-A514-4885-A35F-C1CA2F4E51E6}"/>
    <dgm:cxn modelId="{A86802B4-82E1-448F-9E69-97753E15E48A}" type="presOf" srcId="{CBD91483-DED7-42D1-887C-F3BBCCE0AF34}" destId="{D096FE2C-D5C6-4BFA-B10C-AD81A45AA017}" srcOrd="0" destOrd="0" presId="urn:microsoft.com/office/officeart/2005/8/layout/vList5"/>
    <dgm:cxn modelId="{5E09E242-1BE3-4769-9140-A4D21F13FDBE}" type="presOf" srcId="{07C01B92-DAE0-43F1-B807-F1F91CA9B86A}" destId="{6C4225C9-78C3-4AD9-9391-EDD8B2CD5D4F}" srcOrd="0" destOrd="0" presId="urn:microsoft.com/office/officeart/2005/8/layout/vList5"/>
    <dgm:cxn modelId="{C30D7FF3-7F8D-4E0F-83ED-E1D09DCED049}" srcId="{73D6EAAA-3BBA-46DE-8FC0-EC95D57F6877}" destId="{B0F9EC6D-7730-4A7D-993A-A2764F3063D4}" srcOrd="15" destOrd="0" parTransId="{A8FAD18D-F6AC-453C-9803-3F1DDB7683E1}" sibTransId="{4A99CA0D-6530-4808-A780-FE801585ED8B}"/>
    <dgm:cxn modelId="{91BC82DA-5E34-4B5D-91F6-FDB950EA0D0E}" srcId="{73D6EAAA-3BBA-46DE-8FC0-EC95D57F6877}" destId="{4E897AF5-A750-4ADE-9C17-DE44E660AEFE}" srcOrd="7" destOrd="0" parTransId="{E5036119-1897-4D53-9F23-69706C34D5C8}" sibTransId="{A324C7CC-3FF6-4E98-9D63-42F2E74D9132}"/>
    <dgm:cxn modelId="{E4F0B226-3D39-4429-A275-C65593A5E1FD}" srcId="{73D6EAAA-3BBA-46DE-8FC0-EC95D57F6877}" destId="{F0376EBA-1FC6-4E65-9DA3-9FABC3BE95FF}" srcOrd="5" destOrd="0" parTransId="{2C67C0A0-B630-4CFA-A06E-CE66F2D27C14}" sibTransId="{7F08D86B-43B6-4935-A3EA-A0135079889B}"/>
    <dgm:cxn modelId="{0CE73BB0-DEFE-42CE-A3F0-AA0E65D2A77E}" srcId="{73D6EAAA-3BBA-46DE-8FC0-EC95D57F6877}" destId="{5722C94C-4E9C-4027-B9AA-3FA1F8403797}" srcOrd="10" destOrd="0" parTransId="{18D6A94E-D923-43DA-B107-65577860AB27}" sibTransId="{75A82190-965B-41D3-AD68-57DBF6EADFDB}"/>
    <dgm:cxn modelId="{4F836789-E30A-45B9-9AED-FAD15055CF71}" type="presOf" srcId="{EFCC58E4-FC1A-4CF4-A093-06F75A3EDA97}" destId="{567A95B2-7310-452A-8C58-DB01F45C8342}" srcOrd="0" destOrd="0" presId="urn:microsoft.com/office/officeart/2005/8/layout/vList5"/>
    <dgm:cxn modelId="{D5CE6963-FC65-4982-973A-3F8F053DB40D}" srcId="{73D6EAAA-3BBA-46DE-8FC0-EC95D57F6877}" destId="{AEE4868A-F16E-42A9-88CA-33134A2EAD7F}" srcOrd="20" destOrd="0" parTransId="{873F2CD1-ECEA-487B-BB41-6134609B3168}" sibTransId="{8C3A2AE3-E079-404F-803E-C6A06F2B5CDE}"/>
    <dgm:cxn modelId="{1424B6D0-B674-4CA1-8E37-5248B169260E}" type="presOf" srcId="{F0376EBA-1FC6-4E65-9DA3-9FABC3BE95FF}" destId="{ABFFAA04-9560-4898-847E-2893A84E2999}" srcOrd="0" destOrd="0" presId="urn:microsoft.com/office/officeart/2005/8/layout/vList5"/>
    <dgm:cxn modelId="{A44039DA-7D8E-4A95-9334-27604161C540}" type="presOf" srcId="{25E1B22B-703D-4980-BF90-77BDD1860F3A}" destId="{C7DDE32B-8314-4228-9561-EC3A4AAAFBFC}" srcOrd="0" destOrd="0" presId="urn:microsoft.com/office/officeart/2005/8/layout/vList5"/>
    <dgm:cxn modelId="{5E6569B0-EA4F-4F49-985A-9985F6E3736D}" srcId="{73D6EAAA-3BBA-46DE-8FC0-EC95D57F6877}" destId="{07C01B92-DAE0-43F1-B807-F1F91CA9B86A}" srcOrd="17" destOrd="0" parTransId="{80E6FC7F-B609-40AC-8534-6CE0408C2BAE}" sibTransId="{07E2CD22-09AB-4A3C-B7BA-7D0873C637AC}"/>
    <dgm:cxn modelId="{AA5C55E8-ABA8-4FD8-8D2D-F7F4CF63CACB}" type="presOf" srcId="{4E897AF5-A750-4ADE-9C17-DE44E660AEFE}" destId="{02E998AA-FA53-4DB8-B46A-F48AC2214729}" srcOrd="0" destOrd="0" presId="urn:microsoft.com/office/officeart/2005/8/layout/vList5"/>
    <dgm:cxn modelId="{6B14DF5B-C6E3-4FA0-AFBF-3D1E47715F36}" srcId="{73D6EAAA-3BBA-46DE-8FC0-EC95D57F6877}" destId="{3FBC2637-D095-45A2-BEE7-960CAFDCA6FE}" srcOrd="16" destOrd="0" parTransId="{158533B5-3AF7-4ED2-A03F-A2E9E2B0AEAB}" sibTransId="{0E68D369-03FC-4A71-B010-329C890606D4}"/>
    <dgm:cxn modelId="{6A0C2306-7797-4FFC-896D-FEE0FC479501}" type="presOf" srcId="{3FBC2637-D095-45A2-BEE7-960CAFDCA6FE}" destId="{268D60D7-1D0E-47D9-AC75-B906F5964ED8}" srcOrd="0" destOrd="0" presId="urn:microsoft.com/office/officeart/2005/8/layout/vList5"/>
    <dgm:cxn modelId="{E5F888BC-4508-479E-A24E-D7EE978A4E96}" type="presOf" srcId="{927CAA38-4207-4D41-A13E-71EBAF243ACD}" destId="{033EB003-5B65-4058-BBA4-A571DD5AC1C5}" srcOrd="0" destOrd="0" presId="urn:microsoft.com/office/officeart/2005/8/layout/vList5"/>
    <dgm:cxn modelId="{91026184-5CAE-474F-BA18-D9A397F3FF07}" type="presOf" srcId="{5722C94C-4E9C-4027-B9AA-3FA1F8403797}" destId="{937ECDDA-F2A5-4F77-9D17-F6CE0D34B97E}" srcOrd="0" destOrd="0" presId="urn:microsoft.com/office/officeart/2005/8/layout/vList5"/>
    <dgm:cxn modelId="{1295D486-5B10-4DE5-9CED-A337F647F105}" srcId="{73D6EAAA-3BBA-46DE-8FC0-EC95D57F6877}" destId="{CBD91483-DED7-42D1-887C-F3BBCCE0AF34}" srcOrd="6" destOrd="0" parTransId="{6CBA200B-CD6C-42C1-9BD6-95AA5752B3A7}" sibTransId="{B4CBE167-7494-4AA4-90EB-CED91E7E207D}"/>
    <dgm:cxn modelId="{A110BBE1-2297-4142-B141-A1BA6A82E9B0}" type="presOf" srcId="{AEE4868A-F16E-42A9-88CA-33134A2EAD7F}" destId="{B080056B-734F-4BEC-9122-0F6D9105BB6B}" srcOrd="0" destOrd="0" presId="urn:microsoft.com/office/officeart/2005/8/layout/vList5"/>
    <dgm:cxn modelId="{93FBD78D-0CB1-4728-84A3-405611A23547}" srcId="{73D6EAAA-3BBA-46DE-8FC0-EC95D57F6877}" destId="{551B6B3D-C47D-4F17-8952-A078BAE9AB2C}" srcOrd="12" destOrd="0" parTransId="{C959225D-FC1F-424C-BFE9-3D9BCC794EED}" sibTransId="{ED4269E4-6060-4E90-BBB6-3668C54AFDC0}"/>
    <dgm:cxn modelId="{315E8BA6-BC6A-4F3B-B96B-F96230C1A9A7}" type="presOf" srcId="{3AF33F20-E377-4F3B-A52A-1119F0251FF7}" destId="{43904286-4ED0-43A6-961B-93A89C956F19}" srcOrd="0" destOrd="0" presId="urn:microsoft.com/office/officeart/2005/8/layout/vList5"/>
    <dgm:cxn modelId="{8FDEE553-06B6-4515-A92E-931E1932DD19}" type="presOf" srcId="{B38C65CB-9F56-454B-8A42-C101FCE813AF}" destId="{3A2707A7-E52E-4AE1-A9FE-486778C44D7C}" srcOrd="0" destOrd="0" presId="urn:microsoft.com/office/officeart/2005/8/layout/vList5"/>
    <dgm:cxn modelId="{02D04CBC-E043-44B2-B929-B2DFED3C922D}" srcId="{73D6EAAA-3BBA-46DE-8FC0-EC95D57F6877}" destId="{4CD20044-FB92-47B4-90B4-DF5EC990A87E}" srcOrd="11" destOrd="0" parTransId="{4C80B535-E844-434A-9F07-56CEE3214ECA}" sibTransId="{5194E2E3-AF42-495D-95C7-72A8C4FFC7F6}"/>
    <dgm:cxn modelId="{B677EAF3-5681-447D-B13C-3793499CDD63}" type="presOf" srcId="{551B6B3D-C47D-4F17-8952-A078BAE9AB2C}" destId="{CC1A2186-76D7-43F9-B4A0-946648ACEA1B}" srcOrd="0" destOrd="0" presId="urn:microsoft.com/office/officeart/2005/8/layout/vList5"/>
    <dgm:cxn modelId="{073DAC92-43A7-42FC-89DA-396136EAFE53}" type="presOf" srcId="{CB4CA469-0648-4CF9-ADB8-31B3FCD71414}" destId="{243656D9-5865-41AA-9333-F351A3A74F82}" srcOrd="0" destOrd="0" presId="urn:microsoft.com/office/officeart/2005/8/layout/vList5"/>
    <dgm:cxn modelId="{51B0515B-A475-487A-9762-141869E1F229}" srcId="{73D6EAAA-3BBA-46DE-8FC0-EC95D57F6877}" destId="{5D6B7F7E-15A3-4AD1-A364-D4F0511C0B35}" srcOrd="9" destOrd="0" parTransId="{62B95CED-306E-4C8C-8981-A82A90815082}" sibTransId="{F2503553-59E4-458F-91AD-1001D427C83B}"/>
    <dgm:cxn modelId="{CBF5B1F1-5595-40AB-B05E-D6546512216A}" type="presOf" srcId="{99D118B5-0548-4A75-9F29-0A6360622CAE}" destId="{3D546F86-6489-4539-8ADA-89C69B036500}" srcOrd="0" destOrd="0" presId="urn:microsoft.com/office/officeart/2005/8/layout/vList5"/>
    <dgm:cxn modelId="{1BFD64B2-12A6-4DB5-9A1D-72985E4E0358}" srcId="{73D6EAAA-3BBA-46DE-8FC0-EC95D57F6877}" destId="{C94B9E88-23E3-408F-9759-34FD5E385870}" srcOrd="3" destOrd="0" parTransId="{6315732D-61E6-4E11-9ADD-1F7B52E1F0D8}" sibTransId="{CFB4C26B-ED90-47CE-BF62-8F5D41CF9385}"/>
    <dgm:cxn modelId="{8114C654-DA1D-4E0B-9BA4-8D8CC15CF789}" type="presOf" srcId="{618E98D3-5FF9-479F-94BD-A5F8952A6E66}" destId="{85DFB5DF-64A1-46AD-B88E-FBBD4DD553A5}" srcOrd="0" destOrd="0" presId="urn:microsoft.com/office/officeart/2005/8/layout/vList5"/>
    <dgm:cxn modelId="{B0F71917-172F-48A8-AEAE-2B947AAA1E09}" srcId="{73D6EAAA-3BBA-46DE-8FC0-EC95D57F6877}" destId="{927CAA38-4207-4D41-A13E-71EBAF243ACD}" srcOrd="18" destOrd="0" parTransId="{FD25D20E-E046-436F-9C5C-FFA51BF883F4}" sibTransId="{7BEC8E72-4241-40DB-9830-68D5D5D09991}"/>
    <dgm:cxn modelId="{ED7C06F4-34AF-48CE-9458-D94154BFBF00}" type="presOf" srcId="{C94B9E88-23E3-408F-9759-34FD5E385870}" destId="{467E97D9-E404-4942-8A41-395F2276B206}" srcOrd="0" destOrd="0" presId="urn:microsoft.com/office/officeart/2005/8/layout/vList5"/>
    <dgm:cxn modelId="{42567E07-71D3-4F46-950D-DB12A7C5C0E2}" srcId="{73D6EAAA-3BBA-46DE-8FC0-EC95D57F6877}" destId="{25E1B22B-703D-4980-BF90-77BDD1860F3A}" srcOrd="13" destOrd="0" parTransId="{D3326D73-9107-4169-A62B-DE13CBE99831}" sibTransId="{53B8804A-80B9-4C2A-AAA3-CA70AF612D0F}"/>
    <dgm:cxn modelId="{A6AB768D-4DDF-4F38-8DFA-9C68561B071D}" srcId="{73D6EAAA-3BBA-46DE-8FC0-EC95D57F6877}" destId="{EFCC58E4-FC1A-4CF4-A093-06F75A3EDA97}" srcOrd="21" destOrd="0" parTransId="{D7CE9726-1A2C-43FE-84D4-FF9ABBAFB350}" sibTransId="{FD7CF1F3-621D-415A-A883-BE7ED4018414}"/>
    <dgm:cxn modelId="{2A0BDD45-36E0-4EE2-B245-736AFFB00B36}" type="presOf" srcId="{9DFE82DE-3521-4CE4-8934-D8FB8DD3E866}" destId="{143906F5-0E21-4C7F-827E-1667157A3041}" srcOrd="0" destOrd="0" presId="urn:microsoft.com/office/officeart/2005/8/layout/vList5"/>
    <dgm:cxn modelId="{84A2077F-1123-47C0-A5E3-9E763806C175}" srcId="{73D6EAAA-3BBA-46DE-8FC0-EC95D57F6877}" destId="{FED44A27-33A8-4716-B9C4-E8DBFF9FB91D}" srcOrd="2" destOrd="0" parTransId="{BFF40ECD-AD99-4CB5-A624-9A630913AACD}" sibTransId="{F07F1BAF-9E6D-48B2-B1CF-94333925D461}"/>
    <dgm:cxn modelId="{AA064007-C335-47AE-A3FC-24EC80E85736}" srcId="{73D6EAAA-3BBA-46DE-8FC0-EC95D57F6877}" destId="{3AF33F20-E377-4F3B-A52A-1119F0251FF7}" srcOrd="22" destOrd="0" parTransId="{959DD9D3-4EF3-448C-9A14-FE502E0D3B18}" sibTransId="{FCBA842B-BC7C-49EB-A53F-24CFBEE18FD8}"/>
    <dgm:cxn modelId="{1A1086B5-F12D-41D9-8687-F7AB7CBE8C7D}" srcId="{73D6EAAA-3BBA-46DE-8FC0-EC95D57F6877}" destId="{00A265DF-1009-4324-BCCA-107CB998C5EC}" srcOrd="8" destOrd="0" parTransId="{3D7C0FA4-AD17-4F1D-A525-6D24DEC0D15C}" sibTransId="{58FC318C-C42F-4EDB-9D26-61FCB6E0BBDF}"/>
    <dgm:cxn modelId="{F8F17B9C-0CF6-4A95-8F27-87873AB9905F}" type="presOf" srcId="{B0F9EC6D-7730-4A7D-993A-A2764F3063D4}" destId="{FBFEAC10-4DB0-4C39-82EC-CBC249D0FC1A}" srcOrd="0" destOrd="0" presId="urn:microsoft.com/office/officeart/2005/8/layout/vList5"/>
    <dgm:cxn modelId="{ED1C7526-43E3-43C3-A35C-D0BBA4EC455A}" srcId="{73D6EAAA-3BBA-46DE-8FC0-EC95D57F6877}" destId="{3A0C279C-F5B8-40BB-A78A-D9A098F280CB}" srcOrd="19" destOrd="0" parTransId="{412C310F-0A8C-448B-8FB9-20E18251A90D}" sibTransId="{42C34766-4A66-4148-B4FA-2A3BC61B538A}"/>
    <dgm:cxn modelId="{C09F96B7-4FD9-4D45-98E3-144290B0B6EF}" srcId="{73D6EAAA-3BBA-46DE-8FC0-EC95D57F6877}" destId="{618E98D3-5FF9-479F-94BD-A5F8952A6E66}" srcOrd="24" destOrd="0" parTransId="{C4FC0BB8-D10C-4970-98AB-7D6E379C84C9}" sibTransId="{3C5FADAD-D188-471F-A409-EBDEEDB2324D}"/>
    <dgm:cxn modelId="{CF8BC646-431F-4E94-9EBD-4CEFD04206EE}" type="presOf" srcId="{47846EDF-50AC-4D9A-8352-554947592834}" destId="{C58DEA41-A38F-4E35-BA2C-E0346B6B7E58}" srcOrd="0" destOrd="0" presId="urn:microsoft.com/office/officeart/2005/8/layout/vList5"/>
    <dgm:cxn modelId="{7C993449-44F8-419F-AD3F-7DD0F61EB887}" srcId="{73D6EAAA-3BBA-46DE-8FC0-EC95D57F6877}" destId="{47846EDF-50AC-4D9A-8352-554947592834}" srcOrd="1" destOrd="0" parTransId="{9A0221E9-5BA1-427F-90C6-12723154375E}" sibTransId="{A330665A-A53C-4F58-8345-66ED2F497B4F}"/>
    <dgm:cxn modelId="{1CE9F42E-2C1C-4457-AEB9-16CA41348812}" type="presParOf" srcId="{1C56834F-3670-4E37-9511-ECAEA2DA0A7B}" destId="{31F66CCC-3C51-4E12-8C13-119A111E4FDC}" srcOrd="0" destOrd="0" presId="urn:microsoft.com/office/officeart/2005/8/layout/vList5"/>
    <dgm:cxn modelId="{17A33FC0-0B7E-40F9-A44D-402C9256DE22}" type="presParOf" srcId="{31F66CCC-3C51-4E12-8C13-119A111E4FDC}" destId="{3A2707A7-E52E-4AE1-A9FE-486778C44D7C}" srcOrd="0" destOrd="0" presId="urn:microsoft.com/office/officeart/2005/8/layout/vList5"/>
    <dgm:cxn modelId="{CA951D08-EE93-45DE-B8DD-877CB601A7DC}" type="presParOf" srcId="{1C56834F-3670-4E37-9511-ECAEA2DA0A7B}" destId="{739979EE-90D8-4272-89A7-5274895C4DE5}" srcOrd="1" destOrd="0" presId="urn:microsoft.com/office/officeart/2005/8/layout/vList5"/>
    <dgm:cxn modelId="{E49B50E5-A736-40EC-9B98-AD8C940BC315}" type="presParOf" srcId="{1C56834F-3670-4E37-9511-ECAEA2DA0A7B}" destId="{02B39457-8398-48EC-B5CC-58CDA822DD0E}" srcOrd="2" destOrd="0" presId="urn:microsoft.com/office/officeart/2005/8/layout/vList5"/>
    <dgm:cxn modelId="{2C57A8F0-726C-407F-B135-ABE1CE8E2FF8}" type="presParOf" srcId="{02B39457-8398-48EC-B5CC-58CDA822DD0E}" destId="{C58DEA41-A38F-4E35-BA2C-E0346B6B7E58}" srcOrd="0" destOrd="0" presId="urn:microsoft.com/office/officeart/2005/8/layout/vList5"/>
    <dgm:cxn modelId="{5CDB4853-DF7C-4CD2-B143-5F5946DE4A09}" type="presParOf" srcId="{1C56834F-3670-4E37-9511-ECAEA2DA0A7B}" destId="{C3C08034-790D-41D6-8C2E-602583D7E379}" srcOrd="3" destOrd="0" presId="urn:microsoft.com/office/officeart/2005/8/layout/vList5"/>
    <dgm:cxn modelId="{DAB23A56-965A-4B90-ACB6-F6AD573C73D4}" type="presParOf" srcId="{1C56834F-3670-4E37-9511-ECAEA2DA0A7B}" destId="{DCBF5329-9A53-4E5B-B65A-5E85FF29FE4C}" srcOrd="4" destOrd="0" presId="urn:microsoft.com/office/officeart/2005/8/layout/vList5"/>
    <dgm:cxn modelId="{80F1E0E3-4A5C-48BC-988D-C51C4BE659D5}" type="presParOf" srcId="{DCBF5329-9A53-4E5B-B65A-5E85FF29FE4C}" destId="{E35A806D-7F28-4806-B5BA-C0BA91C12C4B}" srcOrd="0" destOrd="0" presId="urn:microsoft.com/office/officeart/2005/8/layout/vList5"/>
    <dgm:cxn modelId="{4FA851BE-0A58-40D0-B94D-8A9D4E3FC475}" type="presParOf" srcId="{1C56834F-3670-4E37-9511-ECAEA2DA0A7B}" destId="{D4566F44-BD33-4307-BD70-CD3BD85DE00C}" srcOrd="5" destOrd="0" presId="urn:microsoft.com/office/officeart/2005/8/layout/vList5"/>
    <dgm:cxn modelId="{21BD3554-77AC-48AC-8820-D6B910D205C1}" type="presParOf" srcId="{1C56834F-3670-4E37-9511-ECAEA2DA0A7B}" destId="{24AF1DE3-E298-4481-8887-C49FBD058474}" srcOrd="6" destOrd="0" presId="urn:microsoft.com/office/officeart/2005/8/layout/vList5"/>
    <dgm:cxn modelId="{F541B52A-F26D-46AA-AEF1-B85EA71B914C}" type="presParOf" srcId="{24AF1DE3-E298-4481-8887-C49FBD058474}" destId="{467E97D9-E404-4942-8A41-395F2276B206}" srcOrd="0" destOrd="0" presId="urn:microsoft.com/office/officeart/2005/8/layout/vList5"/>
    <dgm:cxn modelId="{DE8E91BF-54A9-4087-BE47-5C5B61919524}" type="presParOf" srcId="{1C56834F-3670-4E37-9511-ECAEA2DA0A7B}" destId="{5EF6A64D-5860-4416-9506-D50C97D6A963}" srcOrd="7" destOrd="0" presId="urn:microsoft.com/office/officeart/2005/8/layout/vList5"/>
    <dgm:cxn modelId="{DF30BFDE-7853-425E-8556-5086BA447F4E}" type="presParOf" srcId="{1C56834F-3670-4E37-9511-ECAEA2DA0A7B}" destId="{55C0C7B3-2AF9-406E-8DFA-5781886A48D9}" srcOrd="8" destOrd="0" presId="urn:microsoft.com/office/officeart/2005/8/layout/vList5"/>
    <dgm:cxn modelId="{50984373-1A7E-4D93-9074-2B52BC140DEE}" type="presParOf" srcId="{55C0C7B3-2AF9-406E-8DFA-5781886A48D9}" destId="{143906F5-0E21-4C7F-827E-1667157A3041}" srcOrd="0" destOrd="0" presId="urn:microsoft.com/office/officeart/2005/8/layout/vList5"/>
    <dgm:cxn modelId="{0895BA89-C40C-4236-B38E-EFBB7DF0D49E}" type="presParOf" srcId="{1C56834F-3670-4E37-9511-ECAEA2DA0A7B}" destId="{55C428B6-19B7-4BB0-B1B9-445568BCCC10}" srcOrd="9" destOrd="0" presId="urn:microsoft.com/office/officeart/2005/8/layout/vList5"/>
    <dgm:cxn modelId="{C020F071-54BF-45AE-8C27-E91D709636F1}" type="presParOf" srcId="{1C56834F-3670-4E37-9511-ECAEA2DA0A7B}" destId="{360C9AAC-0BA1-44B3-8299-7D186CF19F9E}" srcOrd="10" destOrd="0" presId="urn:microsoft.com/office/officeart/2005/8/layout/vList5"/>
    <dgm:cxn modelId="{E0EBDA65-8652-403B-9AC2-9A1F558F7B80}" type="presParOf" srcId="{360C9AAC-0BA1-44B3-8299-7D186CF19F9E}" destId="{ABFFAA04-9560-4898-847E-2893A84E2999}" srcOrd="0" destOrd="0" presId="urn:microsoft.com/office/officeart/2005/8/layout/vList5"/>
    <dgm:cxn modelId="{D8427018-DBD7-4D98-8C80-5407EFB0CC5A}" type="presParOf" srcId="{1C56834F-3670-4E37-9511-ECAEA2DA0A7B}" destId="{90E35215-CA29-4849-B86A-44904BC72B98}" srcOrd="11" destOrd="0" presId="urn:microsoft.com/office/officeart/2005/8/layout/vList5"/>
    <dgm:cxn modelId="{57F75A74-8B76-4637-9044-5889B4371E15}" type="presParOf" srcId="{1C56834F-3670-4E37-9511-ECAEA2DA0A7B}" destId="{D2B4FB92-5E2D-45C9-B487-23EA9A196D8C}" srcOrd="12" destOrd="0" presId="urn:microsoft.com/office/officeart/2005/8/layout/vList5"/>
    <dgm:cxn modelId="{7EC2A40E-2015-4BBB-934C-069D0AB1DA90}" type="presParOf" srcId="{D2B4FB92-5E2D-45C9-B487-23EA9A196D8C}" destId="{D096FE2C-D5C6-4BFA-B10C-AD81A45AA017}" srcOrd="0" destOrd="0" presId="urn:microsoft.com/office/officeart/2005/8/layout/vList5"/>
    <dgm:cxn modelId="{7C0970F8-67C9-4308-94AA-56A3A7E53230}" type="presParOf" srcId="{1C56834F-3670-4E37-9511-ECAEA2DA0A7B}" destId="{9B22F343-4E37-4446-B12A-8AED05AB415B}" srcOrd="13" destOrd="0" presId="urn:microsoft.com/office/officeart/2005/8/layout/vList5"/>
    <dgm:cxn modelId="{33B5A4E3-E198-4568-8454-A88123305FFB}" type="presParOf" srcId="{1C56834F-3670-4E37-9511-ECAEA2DA0A7B}" destId="{DEB6B241-1DD8-41EA-B735-000A96325F36}" srcOrd="14" destOrd="0" presId="urn:microsoft.com/office/officeart/2005/8/layout/vList5"/>
    <dgm:cxn modelId="{57CF3DB4-49DC-4558-B189-077A278BD9C2}" type="presParOf" srcId="{DEB6B241-1DD8-41EA-B735-000A96325F36}" destId="{02E998AA-FA53-4DB8-B46A-F48AC2214729}" srcOrd="0" destOrd="0" presId="urn:microsoft.com/office/officeart/2005/8/layout/vList5"/>
    <dgm:cxn modelId="{0644F42A-0E4B-4CD8-9153-9F136E18E338}" type="presParOf" srcId="{1C56834F-3670-4E37-9511-ECAEA2DA0A7B}" destId="{CD32D67A-AA39-4330-B63C-51CD65AD9985}" srcOrd="15" destOrd="0" presId="urn:microsoft.com/office/officeart/2005/8/layout/vList5"/>
    <dgm:cxn modelId="{83A38EC0-1233-4FC6-9E49-DF6D89E1AE5C}" type="presParOf" srcId="{1C56834F-3670-4E37-9511-ECAEA2DA0A7B}" destId="{CADCBE5A-B64D-4180-B6F1-C7B200D10C8E}" srcOrd="16" destOrd="0" presId="urn:microsoft.com/office/officeart/2005/8/layout/vList5"/>
    <dgm:cxn modelId="{EB8A4A92-4074-4102-BDDD-D573B1A890B9}" type="presParOf" srcId="{CADCBE5A-B64D-4180-B6F1-C7B200D10C8E}" destId="{D94B8B8E-F3C7-4C2F-8957-B9319DE5F863}" srcOrd="0" destOrd="0" presId="urn:microsoft.com/office/officeart/2005/8/layout/vList5"/>
    <dgm:cxn modelId="{79BB3AB0-CCC0-4718-AAE5-A7915068648E}" type="presParOf" srcId="{1C56834F-3670-4E37-9511-ECAEA2DA0A7B}" destId="{B64F59F7-D2DA-4E3A-A8EA-523E61908F4F}" srcOrd="17" destOrd="0" presId="urn:microsoft.com/office/officeart/2005/8/layout/vList5"/>
    <dgm:cxn modelId="{D4ED03E4-B7A7-4BA2-9371-06289C2E9B6D}" type="presParOf" srcId="{1C56834F-3670-4E37-9511-ECAEA2DA0A7B}" destId="{134E1ACE-2E81-4DF8-953E-387C52EE5FFE}" srcOrd="18" destOrd="0" presId="urn:microsoft.com/office/officeart/2005/8/layout/vList5"/>
    <dgm:cxn modelId="{42E75195-2BE5-47A2-A69E-9677E538CBDE}" type="presParOf" srcId="{134E1ACE-2E81-4DF8-953E-387C52EE5FFE}" destId="{655D3229-E0B3-4204-B889-84D205B0034E}" srcOrd="0" destOrd="0" presId="urn:microsoft.com/office/officeart/2005/8/layout/vList5"/>
    <dgm:cxn modelId="{E96D9694-F4CC-4713-86BB-07DBE283C289}" type="presParOf" srcId="{1C56834F-3670-4E37-9511-ECAEA2DA0A7B}" destId="{2AE60694-02C8-4640-83C4-60D12D194CCA}" srcOrd="19" destOrd="0" presId="urn:microsoft.com/office/officeart/2005/8/layout/vList5"/>
    <dgm:cxn modelId="{6AEE7CB1-3E1A-4831-A933-2A1BADF7C1B1}" type="presParOf" srcId="{1C56834F-3670-4E37-9511-ECAEA2DA0A7B}" destId="{94CEFB5F-6D1D-422F-976F-84D6121A5B93}" srcOrd="20" destOrd="0" presId="urn:microsoft.com/office/officeart/2005/8/layout/vList5"/>
    <dgm:cxn modelId="{FB30662C-5C20-4D6D-AB70-72F67F00ECF3}" type="presParOf" srcId="{94CEFB5F-6D1D-422F-976F-84D6121A5B93}" destId="{937ECDDA-F2A5-4F77-9D17-F6CE0D34B97E}" srcOrd="0" destOrd="0" presId="urn:microsoft.com/office/officeart/2005/8/layout/vList5"/>
    <dgm:cxn modelId="{D5DFF0D6-EB9A-484D-8C64-98B028A49DE3}" type="presParOf" srcId="{1C56834F-3670-4E37-9511-ECAEA2DA0A7B}" destId="{7FC76944-288E-4D65-A188-FFCB39E04A01}" srcOrd="21" destOrd="0" presId="urn:microsoft.com/office/officeart/2005/8/layout/vList5"/>
    <dgm:cxn modelId="{4D311241-E8FF-474A-9521-AF3180E90454}" type="presParOf" srcId="{1C56834F-3670-4E37-9511-ECAEA2DA0A7B}" destId="{00E19D17-CEA0-4267-82C8-28DF1D0E1317}" srcOrd="22" destOrd="0" presId="urn:microsoft.com/office/officeart/2005/8/layout/vList5"/>
    <dgm:cxn modelId="{F800052F-FA12-45C6-95E6-14310A6A3984}" type="presParOf" srcId="{00E19D17-CEA0-4267-82C8-28DF1D0E1317}" destId="{D85F2301-B9CA-44DA-9586-DEB341F5090E}" srcOrd="0" destOrd="0" presId="urn:microsoft.com/office/officeart/2005/8/layout/vList5"/>
    <dgm:cxn modelId="{7D29F7B2-D56C-457B-9E36-5C5D3BF8FE0E}" type="presParOf" srcId="{1C56834F-3670-4E37-9511-ECAEA2DA0A7B}" destId="{033E9BE6-419C-4D01-B38C-A8B2B8ADD302}" srcOrd="23" destOrd="0" presId="urn:microsoft.com/office/officeart/2005/8/layout/vList5"/>
    <dgm:cxn modelId="{21D552FF-222F-4085-96E4-9FFA491D69EF}" type="presParOf" srcId="{1C56834F-3670-4E37-9511-ECAEA2DA0A7B}" destId="{53BCA703-1B4A-415B-BECB-B76A51235DDF}" srcOrd="24" destOrd="0" presId="urn:microsoft.com/office/officeart/2005/8/layout/vList5"/>
    <dgm:cxn modelId="{53CCC80F-DDEF-4DC5-93BF-2C61CA6F448E}" type="presParOf" srcId="{53BCA703-1B4A-415B-BECB-B76A51235DDF}" destId="{CC1A2186-76D7-43F9-B4A0-946648ACEA1B}" srcOrd="0" destOrd="0" presId="urn:microsoft.com/office/officeart/2005/8/layout/vList5"/>
    <dgm:cxn modelId="{DC74E768-C2D2-4DAD-9AE8-F1A73A4A80DD}" type="presParOf" srcId="{1C56834F-3670-4E37-9511-ECAEA2DA0A7B}" destId="{95E5707E-2C3F-4F45-B45E-648B2BD463B6}" srcOrd="25" destOrd="0" presId="urn:microsoft.com/office/officeart/2005/8/layout/vList5"/>
    <dgm:cxn modelId="{1DE09952-4FCD-44CB-8BC4-E1109F365C51}" type="presParOf" srcId="{1C56834F-3670-4E37-9511-ECAEA2DA0A7B}" destId="{5AAF0112-36E2-4738-B246-2B88ADF79B9D}" srcOrd="26" destOrd="0" presId="urn:microsoft.com/office/officeart/2005/8/layout/vList5"/>
    <dgm:cxn modelId="{89641917-FFAD-45EE-A0AF-2DCCE48898C0}" type="presParOf" srcId="{5AAF0112-36E2-4738-B246-2B88ADF79B9D}" destId="{C7DDE32B-8314-4228-9561-EC3A4AAAFBFC}" srcOrd="0" destOrd="0" presId="urn:microsoft.com/office/officeart/2005/8/layout/vList5"/>
    <dgm:cxn modelId="{64F86122-22D4-4FEF-BE12-B14BDF66BBD5}" type="presParOf" srcId="{1C56834F-3670-4E37-9511-ECAEA2DA0A7B}" destId="{4D64F981-2E6F-4014-B5A8-BB78C2A77826}" srcOrd="27" destOrd="0" presId="urn:microsoft.com/office/officeart/2005/8/layout/vList5"/>
    <dgm:cxn modelId="{A3887176-34B4-49C3-923C-37D5FA2C81EB}" type="presParOf" srcId="{1C56834F-3670-4E37-9511-ECAEA2DA0A7B}" destId="{AD580098-220C-4045-9259-C14552804817}" srcOrd="28" destOrd="0" presId="urn:microsoft.com/office/officeart/2005/8/layout/vList5"/>
    <dgm:cxn modelId="{D8B84CFD-ACB9-4B1C-B46C-33854CB9DFC8}" type="presParOf" srcId="{AD580098-220C-4045-9259-C14552804817}" destId="{243656D9-5865-41AA-9333-F351A3A74F82}" srcOrd="0" destOrd="0" presId="urn:microsoft.com/office/officeart/2005/8/layout/vList5"/>
    <dgm:cxn modelId="{FDD97757-4E53-4D9C-BB1B-D8FEEDABED8F}" type="presParOf" srcId="{1C56834F-3670-4E37-9511-ECAEA2DA0A7B}" destId="{8586FF5B-ED66-418C-A224-3ACA64430C62}" srcOrd="29" destOrd="0" presId="urn:microsoft.com/office/officeart/2005/8/layout/vList5"/>
    <dgm:cxn modelId="{B8E84BE0-46D5-43A5-942D-7033859837A4}" type="presParOf" srcId="{1C56834F-3670-4E37-9511-ECAEA2DA0A7B}" destId="{6CB9ED12-AD13-473A-87DD-EB586381A0A2}" srcOrd="30" destOrd="0" presId="urn:microsoft.com/office/officeart/2005/8/layout/vList5"/>
    <dgm:cxn modelId="{758B9FBB-073F-42C1-8102-14FD34330F9F}" type="presParOf" srcId="{6CB9ED12-AD13-473A-87DD-EB586381A0A2}" destId="{FBFEAC10-4DB0-4C39-82EC-CBC249D0FC1A}" srcOrd="0" destOrd="0" presId="urn:microsoft.com/office/officeart/2005/8/layout/vList5"/>
    <dgm:cxn modelId="{86524063-0091-479B-B94D-9716F3FA1A06}" type="presParOf" srcId="{1C56834F-3670-4E37-9511-ECAEA2DA0A7B}" destId="{D8137DD9-773B-4BCC-AD15-599C0FA1CE4E}" srcOrd="31" destOrd="0" presId="urn:microsoft.com/office/officeart/2005/8/layout/vList5"/>
    <dgm:cxn modelId="{D83D5A6C-8406-4991-8C9B-51CE5CCC8146}" type="presParOf" srcId="{1C56834F-3670-4E37-9511-ECAEA2DA0A7B}" destId="{FF75A1D6-43FB-45AD-8C70-11085AAC15D4}" srcOrd="32" destOrd="0" presId="urn:microsoft.com/office/officeart/2005/8/layout/vList5"/>
    <dgm:cxn modelId="{8334DD43-69C4-4714-A073-5ADDB437FE75}" type="presParOf" srcId="{FF75A1D6-43FB-45AD-8C70-11085AAC15D4}" destId="{268D60D7-1D0E-47D9-AC75-B906F5964ED8}" srcOrd="0" destOrd="0" presId="urn:microsoft.com/office/officeart/2005/8/layout/vList5"/>
    <dgm:cxn modelId="{FBE872AB-DCCE-4200-8635-45827AC024B2}" type="presParOf" srcId="{1C56834F-3670-4E37-9511-ECAEA2DA0A7B}" destId="{A680F698-0AC9-4CB6-9F6C-C6F3323A00F0}" srcOrd="33" destOrd="0" presId="urn:microsoft.com/office/officeart/2005/8/layout/vList5"/>
    <dgm:cxn modelId="{A3A9AFA2-3154-4B1B-8B74-3CB2301CC322}" type="presParOf" srcId="{1C56834F-3670-4E37-9511-ECAEA2DA0A7B}" destId="{F5485B80-425F-4296-9564-41A2B52E4EF3}" srcOrd="34" destOrd="0" presId="urn:microsoft.com/office/officeart/2005/8/layout/vList5"/>
    <dgm:cxn modelId="{430FC084-7A08-4160-AABE-B14BA62B459D}" type="presParOf" srcId="{F5485B80-425F-4296-9564-41A2B52E4EF3}" destId="{6C4225C9-78C3-4AD9-9391-EDD8B2CD5D4F}" srcOrd="0" destOrd="0" presId="urn:microsoft.com/office/officeart/2005/8/layout/vList5"/>
    <dgm:cxn modelId="{4DFCF83F-ABDA-4E3F-B88D-9AE83C808FB5}" type="presParOf" srcId="{1C56834F-3670-4E37-9511-ECAEA2DA0A7B}" destId="{3A1EDB50-DD7E-4DE6-8501-6506401E7E82}" srcOrd="35" destOrd="0" presId="urn:microsoft.com/office/officeart/2005/8/layout/vList5"/>
    <dgm:cxn modelId="{95371C6A-BCDF-4170-AAFB-266EF6609FF1}" type="presParOf" srcId="{1C56834F-3670-4E37-9511-ECAEA2DA0A7B}" destId="{A7B37EB9-024B-4BED-B331-768E421EEF74}" srcOrd="36" destOrd="0" presId="urn:microsoft.com/office/officeart/2005/8/layout/vList5"/>
    <dgm:cxn modelId="{C1235C3D-139E-464C-BFDB-341176033891}" type="presParOf" srcId="{A7B37EB9-024B-4BED-B331-768E421EEF74}" destId="{033EB003-5B65-4058-BBA4-A571DD5AC1C5}" srcOrd="0" destOrd="0" presId="urn:microsoft.com/office/officeart/2005/8/layout/vList5"/>
    <dgm:cxn modelId="{37C1B4E6-A953-469E-8A12-028E5CE14CAB}" type="presParOf" srcId="{1C56834F-3670-4E37-9511-ECAEA2DA0A7B}" destId="{F61AE4ED-9A30-43AE-850A-7DB2EDD114B3}" srcOrd="37" destOrd="0" presId="urn:microsoft.com/office/officeart/2005/8/layout/vList5"/>
    <dgm:cxn modelId="{ECFC83DD-C308-413A-9D92-7F80F71E0B7F}" type="presParOf" srcId="{1C56834F-3670-4E37-9511-ECAEA2DA0A7B}" destId="{E7730327-D963-48AF-B1E3-BA76369F7504}" srcOrd="38" destOrd="0" presId="urn:microsoft.com/office/officeart/2005/8/layout/vList5"/>
    <dgm:cxn modelId="{8186E0B9-670B-4185-9D93-8545B7C42802}" type="presParOf" srcId="{E7730327-D963-48AF-B1E3-BA76369F7504}" destId="{131F5F9B-D324-437D-8983-FA62E468751A}" srcOrd="0" destOrd="0" presId="urn:microsoft.com/office/officeart/2005/8/layout/vList5"/>
    <dgm:cxn modelId="{9391F7D4-F429-4A47-AAB6-6071370A6AB8}" type="presParOf" srcId="{1C56834F-3670-4E37-9511-ECAEA2DA0A7B}" destId="{9536BBCD-4F6B-43C7-A96B-830D4D725F32}" srcOrd="39" destOrd="0" presId="urn:microsoft.com/office/officeart/2005/8/layout/vList5"/>
    <dgm:cxn modelId="{FBE8CAAA-BF65-4394-BE58-95892F6D3099}" type="presParOf" srcId="{1C56834F-3670-4E37-9511-ECAEA2DA0A7B}" destId="{BD2BBC5C-DBBD-4239-8863-44D27542B7C2}" srcOrd="40" destOrd="0" presId="urn:microsoft.com/office/officeart/2005/8/layout/vList5"/>
    <dgm:cxn modelId="{0E72C5EF-6192-45C6-9256-846FFEBABF09}" type="presParOf" srcId="{BD2BBC5C-DBBD-4239-8863-44D27542B7C2}" destId="{B080056B-734F-4BEC-9122-0F6D9105BB6B}" srcOrd="0" destOrd="0" presId="urn:microsoft.com/office/officeart/2005/8/layout/vList5"/>
    <dgm:cxn modelId="{76D43A35-0306-408F-A641-9771471ED52C}" type="presParOf" srcId="{1C56834F-3670-4E37-9511-ECAEA2DA0A7B}" destId="{00A94B51-3CB6-41DE-B816-58471ECCE08D}" srcOrd="41" destOrd="0" presId="urn:microsoft.com/office/officeart/2005/8/layout/vList5"/>
    <dgm:cxn modelId="{92BCB5A6-C328-4E17-A41A-87EF1BCF3230}" type="presParOf" srcId="{1C56834F-3670-4E37-9511-ECAEA2DA0A7B}" destId="{4CFE09EE-F691-4B24-BB17-62FB1B8A7BC2}" srcOrd="42" destOrd="0" presId="urn:microsoft.com/office/officeart/2005/8/layout/vList5"/>
    <dgm:cxn modelId="{51DAF010-AE99-4350-9B17-11F66056908C}" type="presParOf" srcId="{4CFE09EE-F691-4B24-BB17-62FB1B8A7BC2}" destId="{567A95B2-7310-452A-8C58-DB01F45C8342}" srcOrd="0" destOrd="0" presId="urn:microsoft.com/office/officeart/2005/8/layout/vList5"/>
    <dgm:cxn modelId="{AF428CB0-244C-4179-BD9C-A233DA00B3B1}" type="presParOf" srcId="{1C56834F-3670-4E37-9511-ECAEA2DA0A7B}" destId="{DEA74E4F-88DC-432A-9374-3736C0DBB6D6}" srcOrd="43" destOrd="0" presId="urn:microsoft.com/office/officeart/2005/8/layout/vList5"/>
    <dgm:cxn modelId="{F2717974-15E4-4ED4-988A-6A164701A28C}" type="presParOf" srcId="{1C56834F-3670-4E37-9511-ECAEA2DA0A7B}" destId="{A394D751-58BE-4E24-9CE1-9D97B321AE6C}" srcOrd="44" destOrd="0" presId="urn:microsoft.com/office/officeart/2005/8/layout/vList5"/>
    <dgm:cxn modelId="{31456521-3C68-4966-A1C6-EC70D9BB3DCE}" type="presParOf" srcId="{A394D751-58BE-4E24-9CE1-9D97B321AE6C}" destId="{43904286-4ED0-43A6-961B-93A89C956F19}" srcOrd="0" destOrd="0" presId="urn:microsoft.com/office/officeart/2005/8/layout/vList5"/>
    <dgm:cxn modelId="{664D6254-9A76-484F-B3C4-1784123F324C}" type="presParOf" srcId="{1C56834F-3670-4E37-9511-ECAEA2DA0A7B}" destId="{6571FB00-0DD2-456A-80BB-D0F52B8F22E9}" srcOrd="45" destOrd="0" presId="urn:microsoft.com/office/officeart/2005/8/layout/vList5"/>
    <dgm:cxn modelId="{51288282-1F94-4854-AEDE-605B0C8BEC48}" type="presParOf" srcId="{1C56834F-3670-4E37-9511-ECAEA2DA0A7B}" destId="{A3373CFE-B367-40A1-AB6C-5D817ED885A0}" srcOrd="46" destOrd="0" presId="urn:microsoft.com/office/officeart/2005/8/layout/vList5"/>
    <dgm:cxn modelId="{DD2A3950-6598-47E8-8ADB-B073AF1315E2}" type="presParOf" srcId="{A3373CFE-B367-40A1-AB6C-5D817ED885A0}" destId="{3D546F86-6489-4539-8ADA-89C69B036500}" srcOrd="0" destOrd="0" presId="urn:microsoft.com/office/officeart/2005/8/layout/vList5"/>
    <dgm:cxn modelId="{E3BCA400-E9F6-4D09-BCF7-70699856BAE0}" type="presParOf" srcId="{1C56834F-3670-4E37-9511-ECAEA2DA0A7B}" destId="{C4AC65A5-8C3B-46ED-B53F-CF5508736191}" srcOrd="47" destOrd="0" presId="urn:microsoft.com/office/officeart/2005/8/layout/vList5"/>
    <dgm:cxn modelId="{CBBBEA6C-37CB-4BEB-B498-1A7699267F1E}" type="presParOf" srcId="{1C56834F-3670-4E37-9511-ECAEA2DA0A7B}" destId="{9CB3D618-DA0F-4C6F-8A32-2598C091C712}" srcOrd="48" destOrd="0" presId="urn:microsoft.com/office/officeart/2005/8/layout/vList5"/>
    <dgm:cxn modelId="{6E9376E4-6B1B-453F-B53C-4008D7C0D2A7}" type="presParOf" srcId="{9CB3D618-DA0F-4C6F-8A32-2598C091C712}" destId="{85DFB5DF-64A1-46AD-B88E-FBBD4DD553A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707A7-E52E-4AE1-A9FE-486778C44D7C}">
      <dsp:nvSpPr>
        <dsp:cNvPr id="0" name=""/>
        <dsp:cNvSpPr/>
      </dsp:nvSpPr>
      <dsp:spPr>
        <a:xfrm>
          <a:off x="4262873" y="1344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baseline="0" dirty="0" smtClean="0"/>
            <a:t>Віктор Ющенко, </a:t>
          </a:r>
          <a:endParaRPr lang="uk-UA" sz="2000" kern="1200" dirty="0"/>
        </a:p>
      </dsp:txBody>
      <dsp:txXfrm>
        <a:off x="4271991" y="10462"/>
        <a:ext cx="4777496" cy="168552"/>
      </dsp:txXfrm>
    </dsp:sp>
    <dsp:sp modelId="{C58DEA41-A38F-4E35-BA2C-E0346B6B7E58}">
      <dsp:nvSpPr>
        <dsp:cNvPr id="0" name=""/>
        <dsp:cNvSpPr/>
      </dsp:nvSpPr>
      <dsp:spPr>
        <a:xfrm>
          <a:off x="4262873" y="197472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Юлія Тимошенко, </a:t>
          </a:r>
          <a:endParaRPr lang="uk-UA" sz="1600" kern="1200"/>
        </a:p>
      </dsp:txBody>
      <dsp:txXfrm>
        <a:off x="4271991" y="206590"/>
        <a:ext cx="4777496" cy="168552"/>
      </dsp:txXfrm>
    </dsp:sp>
    <dsp:sp modelId="{E35A806D-7F28-4806-B5BA-C0BA91C12C4B}">
      <dsp:nvSpPr>
        <dsp:cNvPr id="0" name=""/>
        <dsp:cNvSpPr/>
      </dsp:nvSpPr>
      <dsp:spPr>
        <a:xfrm>
          <a:off x="4262873" y="393600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dirty="0" smtClean="0"/>
            <a:t>Євген Червоненко, </a:t>
          </a:r>
          <a:endParaRPr lang="uk-UA" sz="1600" kern="1200" dirty="0"/>
        </a:p>
      </dsp:txBody>
      <dsp:txXfrm>
        <a:off x="4271991" y="402718"/>
        <a:ext cx="4777496" cy="168552"/>
      </dsp:txXfrm>
    </dsp:sp>
    <dsp:sp modelId="{467E97D9-E404-4942-8A41-395F2276B206}">
      <dsp:nvSpPr>
        <dsp:cNvPr id="0" name=""/>
        <dsp:cNvSpPr/>
      </dsp:nvSpPr>
      <dsp:spPr>
        <a:xfrm>
          <a:off x="4262873" y="589728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Петро Порошенко, </a:t>
          </a:r>
          <a:endParaRPr lang="uk-UA" sz="1600" kern="1200"/>
        </a:p>
      </dsp:txBody>
      <dsp:txXfrm>
        <a:off x="4271991" y="598846"/>
        <a:ext cx="4777496" cy="168552"/>
      </dsp:txXfrm>
    </dsp:sp>
    <dsp:sp modelId="{143906F5-0E21-4C7F-827E-1667157A3041}">
      <dsp:nvSpPr>
        <dsp:cNvPr id="0" name=""/>
        <dsp:cNvSpPr/>
      </dsp:nvSpPr>
      <dsp:spPr>
        <a:xfrm>
          <a:off x="4262873" y="785855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Олександр Турчинов,</a:t>
          </a:r>
          <a:endParaRPr lang="uk-UA" sz="1600" kern="1200"/>
        </a:p>
      </dsp:txBody>
      <dsp:txXfrm>
        <a:off x="4271991" y="794973"/>
        <a:ext cx="4777496" cy="168552"/>
      </dsp:txXfrm>
    </dsp:sp>
    <dsp:sp modelId="{ABFFAA04-9560-4898-847E-2893A84E2999}">
      <dsp:nvSpPr>
        <dsp:cNvPr id="0" name=""/>
        <dsp:cNvSpPr/>
      </dsp:nvSpPr>
      <dsp:spPr>
        <a:xfrm>
          <a:off x="4262873" y="981983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Олександр Третьяков, </a:t>
          </a:r>
          <a:endParaRPr lang="uk-UA" sz="1600" kern="1200"/>
        </a:p>
      </dsp:txBody>
      <dsp:txXfrm>
        <a:off x="4271991" y="991101"/>
        <a:ext cx="4777496" cy="168552"/>
      </dsp:txXfrm>
    </dsp:sp>
    <dsp:sp modelId="{D096FE2C-D5C6-4BFA-B10C-AD81A45AA017}">
      <dsp:nvSpPr>
        <dsp:cNvPr id="0" name=""/>
        <dsp:cNvSpPr/>
      </dsp:nvSpPr>
      <dsp:spPr>
        <a:xfrm>
          <a:off x="4262873" y="1178111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Микола Мартиненко, </a:t>
          </a:r>
          <a:endParaRPr lang="uk-UA" sz="1600" kern="1200"/>
        </a:p>
      </dsp:txBody>
      <dsp:txXfrm>
        <a:off x="4271991" y="1187229"/>
        <a:ext cx="4777496" cy="168552"/>
      </dsp:txXfrm>
    </dsp:sp>
    <dsp:sp modelId="{02E998AA-FA53-4DB8-B46A-F48AC2214729}">
      <dsp:nvSpPr>
        <dsp:cNvPr id="0" name=""/>
        <dsp:cNvSpPr/>
      </dsp:nvSpPr>
      <dsp:spPr>
        <a:xfrm>
          <a:off x="4262873" y="1374239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1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Давид Жванія, </a:t>
          </a:r>
          <a:endParaRPr lang="uk-UA" sz="1600" kern="1200"/>
        </a:p>
      </dsp:txBody>
      <dsp:txXfrm>
        <a:off x="4271991" y="1383357"/>
        <a:ext cx="4777496" cy="168552"/>
      </dsp:txXfrm>
    </dsp:sp>
    <dsp:sp modelId="{D94B8B8E-F3C7-4C2F-8957-B9319DE5F863}">
      <dsp:nvSpPr>
        <dsp:cNvPr id="0" name=""/>
        <dsp:cNvSpPr/>
      </dsp:nvSpPr>
      <dsp:spPr>
        <a:xfrm>
          <a:off x="4262873" y="1570366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Олександр Зінченко, </a:t>
          </a:r>
          <a:endParaRPr lang="uk-UA" sz="1600" kern="1200"/>
        </a:p>
      </dsp:txBody>
      <dsp:txXfrm>
        <a:off x="4271991" y="1579484"/>
        <a:ext cx="4777496" cy="168552"/>
      </dsp:txXfrm>
    </dsp:sp>
    <dsp:sp modelId="{655D3229-E0B3-4204-B889-84D205B0034E}">
      <dsp:nvSpPr>
        <dsp:cNvPr id="0" name=""/>
        <dsp:cNvSpPr/>
      </dsp:nvSpPr>
      <dsp:spPr>
        <a:xfrm>
          <a:off x="4262873" y="1766494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Микола Томенко, </a:t>
          </a:r>
          <a:endParaRPr lang="uk-UA" sz="1600" kern="1200"/>
        </a:p>
      </dsp:txBody>
      <dsp:txXfrm>
        <a:off x="4271991" y="1775612"/>
        <a:ext cx="4777496" cy="168552"/>
      </dsp:txXfrm>
    </dsp:sp>
    <dsp:sp modelId="{937ECDDA-F2A5-4F77-9D17-F6CE0D34B97E}">
      <dsp:nvSpPr>
        <dsp:cNvPr id="0" name=""/>
        <dsp:cNvSpPr/>
      </dsp:nvSpPr>
      <dsp:spPr>
        <a:xfrm>
          <a:off x="4262873" y="1962622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Юрій Луценко, </a:t>
          </a:r>
          <a:endParaRPr lang="uk-UA" sz="1600" kern="1200"/>
        </a:p>
      </dsp:txBody>
      <dsp:txXfrm>
        <a:off x="4271991" y="1971740"/>
        <a:ext cx="4777496" cy="168552"/>
      </dsp:txXfrm>
    </dsp:sp>
    <dsp:sp modelId="{D85F2301-B9CA-44DA-9586-DEB341F5090E}">
      <dsp:nvSpPr>
        <dsp:cNvPr id="0" name=""/>
        <dsp:cNvSpPr/>
      </dsp:nvSpPr>
      <dsp:spPr>
        <a:xfrm>
          <a:off x="4262873" y="2158750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Тарас Стецьків, </a:t>
          </a:r>
          <a:endParaRPr lang="uk-UA" sz="1600" kern="1200"/>
        </a:p>
      </dsp:txBody>
      <dsp:txXfrm>
        <a:off x="4271991" y="2167868"/>
        <a:ext cx="4777496" cy="168552"/>
      </dsp:txXfrm>
    </dsp:sp>
    <dsp:sp modelId="{CC1A2186-76D7-43F9-B4A0-946648ACEA1B}">
      <dsp:nvSpPr>
        <dsp:cNvPr id="0" name=""/>
        <dsp:cNvSpPr/>
      </dsp:nvSpPr>
      <dsp:spPr>
        <a:xfrm>
          <a:off x="4262873" y="2354877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Володимир Філенко,</a:t>
          </a:r>
          <a:endParaRPr lang="uk-UA" sz="1600" kern="1200"/>
        </a:p>
      </dsp:txBody>
      <dsp:txXfrm>
        <a:off x="4271991" y="2363995"/>
        <a:ext cx="4777496" cy="168552"/>
      </dsp:txXfrm>
    </dsp:sp>
    <dsp:sp modelId="{C7DDE32B-8314-4228-9561-EC3A4AAAFBFC}">
      <dsp:nvSpPr>
        <dsp:cNvPr id="0" name=""/>
        <dsp:cNvSpPr/>
      </dsp:nvSpPr>
      <dsp:spPr>
        <a:xfrm>
          <a:off x="4262873" y="2551005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Олег Рибачук, </a:t>
          </a:r>
          <a:endParaRPr lang="uk-UA" sz="1600" kern="1200"/>
        </a:p>
      </dsp:txBody>
      <dsp:txXfrm>
        <a:off x="4271991" y="2560123"/>
        <a:ext cx="4777496" cy="168552"/>
      </dsp:txXfrm>
    </dsp:sp>
    <dsp:sp modelId="{243656D9-5865-41AA-9333-F351A3A74F82}">
      <dsp:nvSpPr>
        <dsp:cNvPr id="0" name=""/>
        <dsp:cNvSpPr/>
      </dsp:nvSpPr>
      <dsp:spPr>
        <a:xfrm>
          <a:off x="4262873" y="2747133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Роман Зварич, </a:t>
          </a:r>
          <a:endParaRPr lang="uk-UA" sz="1600" kern="1200"/>
        </a:p>
      </dsp:txBody>
      <dsp:txXfrm>
        <a:off x="4271991" y="2756251"/>
        <a:ext cx="4777496" cy="168552"/>
      </dsp:txXfrm>
    </dsp:sp>
    <dsp:sp modelId="{FBFEAC10-4DB0-4C39-82EC-CBC249D0FC1A}">
      <dsp:nvSpPr>
        <dsp:cNvPr id="0" name=""/>
        <dsp:cNvSpPr/>
      </dsp:nvSpPr>
      <dsp:spPr>
        <a:xfrm>
          <a:off x="4262873" y="2943261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Владислав Каськів, </a:t>
          </a:r>
          <a:endParaRPr lang="uk-UA" sz="1600" kern="1200"/>
        </a:p>
      </dsp:txBody>
      <dsp:txXfrm>
        <a:off x="4271991" y="2952379"/>
        <a:ext cx="4777496" cy="168552"/>
      </dsp:txXfrm>
    </dsp:sp>
    <dsp:sp modelId="{268D60D7-1D0E-47D9-AC75-B906F5964ED8}">
      <dsp:nvSpPr>
        <dsp:cNvPr id="0" name=""/>
        <dsp:cNvSpPr/>
      </dsp:nvSpPr>
      <dsp:spPr>
        <a:xfrm>
          <a:off x="4262873" y="3139388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Андрій Шкіль, </a:t>
          </a:r>
          <a:endParaRPr lang="uk-UA" sz="1600" kern="1200"/>
        </a:p>
      </dsp:txBody>
      <dsp:txXfrm>
        <a:off x="4271991" y="3148506"/>
        <a:ext cx="4777496" cy="168552"/>
      </dsp:txXfrm>
    </dsp:sp>
    <dsp:sp modelId="{6C4225C9-78C3-4AD9-9391-EDD8B2CD5D4F}">
      <dsp:nvSpPr>
        <dsp:cNvPr id="0" name=""/>
        <dsp:cNvSpPr/>
      </dsp:nvSpPr>
      <dsp:spPr>
        <a:xfrm>
          <a:off x="4262873" y="3335516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8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Ігор Гринів, </a:t>
          </a:r>
          <a:endParaRPr lang="uk-UA" sz="1600" kern="1200"/>
        </a:p>
      </dsp:txBody>
      <dsp:txXfrm>
        <a:off x="4271991" y="3344634"/>
        <a:ext cx="4777496" cy="168552"/>
      </dsp:txXfrm>
    </dsp:sp>
    <dsp:sp modelId="{033EB003-5B65-4058-BBA4-A571DD5AC1C5}">
      <dsp:nvSpPr>
        <dsp:cNvPr id="0" name=""/>
        <dsp:cNvSpPr/>
      </dsp:nvSpPr>
      <dsp:spPr>
        <a:xfrm>
          <a:off x="4262873" y="3531644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Юрій Павленко, </a:t>
          </a:r>
          <a:endParaRPr lang="uk-UA" sz="1600" kern="1200"/>
        </a:p>
      </dsp:txBody>
      <dsp:txXfrm>
        <a:off x="4271991" y="3540762"/>
        <a:ext cx="4777496" cy="168552"/>
      </dsp:txXfrm>
    </dsp:sp>
    <dsp:sp modelId="{131F5F9B-D324-437D-8983-FA62E468751A}">
      <dsp:nvSpPr>
        <dsp:cNvPr id="0" name=""/>
        <dsp:cNvSpPr/>
      </dsp:nvSpPr>
      <dsp:spPr>
        <a:xfrm>
          <a:off x="4262873" y="3727772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В'ячеслав Кириленко, </a:t>
          </a:r>
          <a:endParaRPr lang="uk-UA" sz="1600" kern="1200"/>
        </a:p>
      </dsp:txBody>
      <dsp:txXfrm>
        <a:off x="4271991" y="3736890"/>
        <a:ext cx="4777496" cy="168552"/>
      </dsp:txXfrm>
    </dsp:sp>
    <dsp:sp modelId="{B080056B-734F-4BEC-9122-0F6D9105BB6B}">
      <dsp:nvSpPr>
        <dsp:cNvPr id="0" name=""/>
        <dsp:cNvSpPr/>
      </dsp:nvSpPr>
      <dsp:spPr>
        <a:xfrm>
          <a:off x="4262873" y="3923899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Микола Катеринчук, </a:t>
          </a:r>
          <a:endParaRPr lang="uk-UA" sz="1600" kern="1200"/>
        </a:p>
      </dsp:txBody>
      <dsp:txXfrm>
        <a:off x="4271991" y="3933017"/>
        <a:ext cx="4777496" cy="168552"/>
      </dsp:txXfrm>
    </dsp:sp>
    <dsp:sp modelId="{567A95B2-7310-452A-8C58-DB01F45C8342}">
      <dsp:nvSpPr>
        <dsp:cNvPr id="0" name=""/>
        <dsp:cNvSpPr/>
      </dsp:nvSpPr>
      <dsp:spPr>
        <a:xfrm>
          <a:off x="4262873" y="4120027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Анатолій Гриценко, </a:t>
          </a:r>
          <a:endParaRPr lang="uk-UA" sz="1600" kern="1200"/>
        </a:p>
      </dsp:txBody>
      <dsp:txXfrm>
        <a:off x="4271991" y="4129145"/>
        <a:ext cx="4777496" cy="168552"/>
      </dsp:txXfrm>
    </dsp:sp>
    <dsp:sp modelId="{43904286-4ED0-43A6-961B-93A89C956F19}">
      <dsp:nvSpPr>
        <dsp:cNvPr id="0" name=""/>
        <dsp:cNvSpPr/>
      </dsp:nvSpPr>
      <dsp:spPr>
        <a:xfrm>
          <a:off x="4262873" y="4316155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Анатолій Матвієнко, </a:t>
          </a:r>
          <a:endParaRPr lang="uk-UA" sz="1600" kern="1200"/>
        </a:p>
      </dsp:txBody>
      <dsp:txXfrm>
        <a:off x="4271991" y="4325273"/>
        <a:ext cx="4777496" cy="168552"/>
      </dsp:txXfrm>
    </dsp:sp>
    <dsp:sp modelId="{3D546F86-6489-4539-8ADA-89C69B036500}">
      <dsp:nvSpPr>
        <dsp:cNvPr id="0" name=""/>
        <dsp:cNvSpPr/>
      </dsp:nvSpPr>
      <dsp:spPr>
        <a:xfrm>
          <a:off x="4262873" y="4512283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8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smtClean="0"/>
            <a:t>Юрій Кармазін, </a:t>
          </a:r>
          <a:endParaRPr lang="uk-UA" sz="1600" kern="1200"/>
        </a:p>
      </dsp:txBody>
      <dsp:txXfrm>
        <a:off x="4271991" y="4521401"/>
        <a:ext cx="4777496" cy="168552"/>
      </dsp:txXfrm>
    </dsp:sp>
    <dsp:sp modelId="{85DFB5DF-64A1-46AD-B88E-FBBD4DD553A5}">
      <dsp:nvSpPr>
        <dsp:cNvPr id="0" name=""/>
        <dsp:cNvSpPr/>
      </dsp:nvSpPr>
      <dsp:spPr>
        <a:xfrm>
          <a:off x="4262873" y="4708410"/>
          <a:ext cx="4795732" cy="1867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baseline="0" dirty="0" smtClean="0"/>
            <a:t>Володимир Яворівський</a:t>
          </a:r>
          <a:endParaRPr lang="uk-UA" sz="1600" kern="1200" dirty="0"/>
        </a:p>
      </dsp:txBody>
      <dsp:txXfrm>
        <a:off x="4271991" y="4717528"/>
        <a:ext cx="4777496" cy="168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04" y="168424"/>
            <a:ext cx="9786572" cy="65578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805264"/>
            <a:ext cx="3779912" cy="1253506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Шніт</a:t>
            </a:r>
            <a:r>
              <a:rPr lang="uk-UA" dirty="0" smtClean="0"/>
              <a:t> Валерія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10055968" cy="1263622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Помаранчева революція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6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39" y="1772815"/>
            <a:ext cx="7344814" cy="48965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296677" y="1772816"/>
            <a:ext cx="2843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Свято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За межами </a:t>
            </a:r>
            <a:r>
              <a:rPr lang="uk-UA" sz="2800" dirty="0" smtClean="0"/>
              <a:t>України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Революція та </a:t>
            </a:r>
            <a:r>
              <a:rPr lang="uk-UA" sz="2800" dirty="0" err="1"/>
              <a:t>інтернетно-форумне</a:t>
            </a:r>
            <a:r>
              <a:rPr lang="uk-UA" sz="2800" dirty="0"/>
              <a:t> життя</a:t>
            </a:r>
          </a:p>
        </p:txBody>
      </p:sp>
    </p:spTree>
    <p:extLst>
      <p:ext uri="{BB962C8B-B14F-4D97-AF65-F5344CB8AC3E}">
        <p14:creationId xmlns:p14="http://schemas.microsoft.com/office/powerpoint/2010/main" val="3788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" y="79802"/>
            <a:ext cx="9145015" cy="676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Помара́нчева револю́ція </a:t>
            </a:r>
            <a:r>
              <a:rPr lang="vi-V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кампанія протестів, мітингів, пікетів, страйків та інших актів громадянської непокори в Україні, організована і проведена прихильниками Віктора Ющенка, основного кандидата від опозиції на президентських виборах у листопаді — грудні 2004 року, після оголошення Центральною виборчою комісією попередніх результатів, згідно з якими переміг його суперник — Віктор Янукович.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8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9906"/>
            <a:ext cx="2952328" cy="47795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Символи Помаранчевої революції</a:t>
            </a:r>
            <a:endParaRPr lang="uk-UA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4869638" cy="3584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79423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Помаранчева стрічка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5172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Помаранчева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революція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поштовій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марці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2006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6900437" cy="51494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Хід </a:t>
            </a:r>
            <a:r>
              <a:rPr lang="uk-UA" dirty="0" smtClean="0"/>
              <a:t>подій та розповсюдження по країнах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1628800"/>
            <a:ext cx="1872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Перший день </a:t>
            </a:r>
            <a:r>
              <a:rPr lang="ru-RU" sz="3200" dirty="0" err="1"/>
              <a:t>протестів</a:t>
            </a:r>
            <a:r>
              <a:rPr lang="ru-RU" sz="3200" dirty="0"/>
              <a:t> на </a:t>
            </a:r>
            <a:r>
              <a:rPr lang="ru-RU" sz="3200" dirty="0" err="1"/>
              <a:t>Майдані</a:t>
            </a:r>
            <a:r>
              <a:rPr lang="ru-RU" sz="3200" dirty="0"/>
              <a:t> (</a:t>
            </a:r>
            <a:r>
              <a:rPr lang="ru-RU" sz="3200" dirty="0" err="1"/>
              <a:t>Київ</a:t>
            </a:r>
            <a:r>
              <a:rPr lang="ru-RU" sz="3200" dirty="0"/>
              <a:t>), </a:t>
            </a:r>
            <a:r>
              <a:rPr lang="ru-RU" sz="3200" dirty="0" err="1"/>
              <a:t>вечір</a:t>
            </a:r>
            <a:r>
              <a:rPr lang="ru-RU" sz="3200" dirty="0"/>
              <a:t> 22.12.2004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72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03978" cy="72658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827584" y="95241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Ранок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Помаранчевої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революції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3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5"/>
            <a:ext cx="9144000" cy="69098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331640" y="44624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3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710" y="0"/>
            <a:ext cx="102934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7544" y="4462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Мітинг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Помаранчевої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Франкфурті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-на-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27.11.2004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0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45" y="-225581"/>
            <a:ext cx="9448716" cy="70835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Демонстрація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Брюсселі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Помаранчевої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28.11.2004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51" y="-24346"/>
            <a:ext cx="10435344" cy="687346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94720"/>
              </p:ext>
            </p:extLst>
          </p:nvPr>
        </p:nvGraphicFramePr>
        <p:xfrm>
          <a:off x="-1980728" y="1628800"/>
          <a:ext cx="1332147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1149593"/>
          </a:xfrm>
        </p:spPr>
        <p:txBody>
          <a:bodyPr/>
          <a:lstStyle/>
          <a:p>
            <a:r>
              <a:rPr lang="uk-UA" dirty="0"/>
              <a:t>Політичні персоналії Помаранчевої революції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34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114</TotalTime>
  <Words>212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Помаранчева революція</vt:lpstr>
      <vt:lpstr>Презентация PowerPoint</vt:lpstr>
      <vt:lpstr>Символи Помаранчевої революції</vt:lpstr>
      <vt:lpstr>Хід подій та розповсюдження по країнах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Політичні персоналії Помаранчевої революції </vt:lpstr>
      <vt:lpstr>Наслідки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Помаранчева революція</dc:title>
  <dc:creator>Валерия</dc:creator>
  <cp:lastModifiedBy>Валерия</cp:lastModifiedBy>
  <cp:revision>5</cp:revision>
  <dcterms:created xsi:type="dcterms:W3CDTF">2014-03-04T20:09:14Z</dcterms:created>
  <dcterms:modified xsi:type="dcterms:W3CDTF">2014-03-04T22:15:38Z</dcterms:modified>
</cp:coreProperties>
</file>