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142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EBA4-B484-47DA-BF9C-BA2EC9C9BC7D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D6D4-ABD2-4162-98D7-4E2B1261C0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William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Turner (23 April 1775 – 19 December 1851)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2285992"/>
            <a:ext cx="4414846" cy="43243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was one of the  most famous landscape painters of 19 century. He was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English Romantic landscape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painter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7/76/Turner_selfportrait.jpg/220px-Turner_self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3357586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Title:Moon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on the River 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Location:Tate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Gallery, London, England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Orientation:Landscape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14612" y="1714488"/>
            <a:ext cx="3929090" cy="3214710"/>
            <a:chOff x="2714612" y="1714488"/>
            <a:chExt cx="3929090" cy="3214710"/>
          </a:xfrm>
        </p:grpSpPr>
        <p:pic>
          <p:nvPicPr>
            <p:cNvPr id="8" name="Picture 2" descr="http://stoev-art.ucoz.ua/_ph/4/25967236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714488"/>
              <a:ext cx="3929090" cy="3214710"/>
            </a:xfrm>
            <a:prstGeom prst="rect">
              <a:avLst/>
            </a:prstGeom>
            <a:noFill/>
          </p:spPr>
        </p:pic>
        <p:pic>
          <p:nvPicPr>
            <p:cNvPr id="21506" name="Picture 2" descr="Shields, on the River Tyne - Joseph Mallord William Turner - www.william-turner.org"/>
            <p:cNvPicPr>
              <a:picLocks noChangeAspect="1" noChangeArrowheads="1"/>
            </p:cNvPicPr>
            <p:nvPr/>
          </p:nvPicPr>
          <p:blipFill>
            <a:blip r:embed="rId4" cstate="print"/>
            <a:srcRect r="4255" b="4069"/>
            <a:stretch>
              <a:fillRect/>
            </a:stretch>
          </p:blipFill>
          <p:spPr bwMode="auto">
            <a:xfrm>
              <a:off x="2928926" y="2000240"/>
              <a:ext cx="3493968" cy="27146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tvoi-dveri.ru/photos/doors/dolce_porte/venezia/venezia8_original_791x165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14488"/>
            <a:ext cx="2286016" cy="36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868" y="428604"/>
            <a:ext cx="2000264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Exit</a:t>
            </a:r>
            <a:endParaRPr lang="ru-RU" sz="32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Thank you for your attention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357298"/>
            <a:ext cx="5000660" cy="4768865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need to consider and understand his work. He painted waves and storms, clouds and mists with a great skills.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2" name="Picture 4" descr="http://img1.liveinternet.ru/images/attach/b/4/103/773/103773915__1_D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43866" cy="3095672"/>
          </a:xfrm>
          <a:prstGeom prst="rect">
            <a:avLst/>
          </a:prstGeom>
          <a:noFill/>
        </p:spPr>
      </p:pic>
      <p:pic>
        <p:nvPicPr>
          <p:cNvPr id="22534" name="Picture 6" descr="http://kira-scrap.ru/KATALOG/RAZNOE/2/0_66e07_d3ef1c2e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000500"/>
            <a:ext cx="22669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www.tvoi-dveri.ru/photos/doors/dolce_porte/venezia/venezia8_original_791x165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714488"/>
            <a:ext cx="2286016" cy="36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643174" y="0"/>
            <a:ext cx="3714776" cy="1569660"/>
            <a:chOff x="2643174" y="142852"/>
            <a:chExt cx="3714776" cy="156966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43174" y="142852"/>
              <a:ext cx="3714776" cy="15001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71802" y="142852"/>
              <a:ext cx="32861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      </a:t>
              </a:r>
              <a:r>
                <a:rPr lang="en-US" sz="32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WELCOME to personal gallery William Turner!</a:t>
              </a:r>
              <a:endPara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Title:The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Slave Ship 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Location:Museum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Fine Arts, Boston, USA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Year:1840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Orientation:Landscape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714612" y="1714488"/>
            <a:ext cx="3929090" cy="3286148"/>
            <a:chOff x="3143240" y="1428736"/>
            <a:chExt cx="3286148" cy="3071834"/>
          </a:xfrm>
        </p:grpSpPr>
        <p:pic>
          <p:nvPicPr>
            <p:cNvPr id="4098" name="Picture 2" descr="http://stoev-art.ucoz.ua/_ph/4/25967236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3240" y="1428736"/>
              <a:ext cx="3286148" cy="3071834"/>
            </a:xfrm>
            <a:prstGeom prst="rect">
              <a:avLst/>
            </a:prstGeom>
            <a:noFill/>
          </p:spPr>
        </p:pic>
        <p:pic>
          <p:nvPicPr>
            <p:cNvPr id="4102" name="Picture 6" descr="The Slave Ship 1840 - Joseph Mallord William Turner - www.william-turner.org"/>
            <p:cNvPicPr>
              <a:picLocks noChangeAspect="1" noChangeArrowheads="1"/>
            </p:cNvPicPr>
            <p:nvPr/>
          </p:nvPicPr>
          <p:blipFill>
            <a:blip r:embed="rId4" cstate="print"/>
            <a:srcRect l="3191" t="4132"/>
            <a:stretch>
              <a:fillRect/>
            </a:stretch>
          </p:blipFill>
          <p:spPr bwMode="auto">
            <a:xfrm>
              <a:off x="3286116" y="1643050"/>
              <a:ext cx="2928958" cy="25717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Title:The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Grand Canal, Venice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Location:Metropolitan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Museum Of Art,, New York, Year:1835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Orientation:Landscape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714612" y="1714488"/>
            <a:ext cx="3929090" cy="3214710"/>
            <a:chOff x="2714612" y="1714488"/>
            <a:chExt cx="3929090" cy="3214710"/>
          </a:xfrm>
        </p:grpSpPr>
        <p:pic>
          <p:nvPicPr>
            <p:cNvPr id="8" name="Picture 2" descr="http://stoev-art.ucoz.ua/_ph/4/25967236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714488"/>
              <a:ext cx="3929090" cy="3214710"/>
            </a:xfrm>
            <a:prstGeom prst="rect">
              <a:avLst/>
            </a:prstGeom>
            <a:noFill/>
          </p:spPr>
        </p:pic>
        <p:pic>
          <p:nvPicPr>
            <p:cNvPr id="16388" name="Picture 4" descr="The Grand Canal, Venice 1835 - Joseph Mallord William Turner - www.william-turner.org"/>
            <p:cNvPicPr>
              <a:picLocks noChangeAspect="1" noChangeArrowheads="1"/>
            </p:cNvPicPr>
            <p:nvPr/>
          </p:nvPicPr>
          <p:blipFill>
            <a:blip r:embed="rId4" cstate="print"/>
            <a:srcRect t="6216" r="2659"/>
            <a:stretch>
              <a:fillRect/>
            </a:stretch>
          </p:blipFill>
          <p:spPr bwMode="auto">
            <a:xfrm>
              <a:off x="2928926" y="2000240"/>
              <a:ext cx="3500462" cy="27146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Title:A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Great Tree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Location:Yale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Centre For British Art, Hartford, Connecticut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Year:1796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Orientation:Landscape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14612" y="1714488"/>
            <a:ext cx="3929090" cy="3214710"/>
            <a:chOff x="2714612" y="1714488"/>
            <a:chExt cx="3929090" cy="3214710"/>
          </a:xfrm>
        </p:grpSpPr>
        <p:pic>
          <p:nvPicPr>
            <p:cNvPr id="8" name="Picture 2" descr="http://stoev-art.ucoz.ua/_ph/4/25967236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714488"/>
              <a:ext cx="3929090" cy="3214710"/>
            </a:xfrm>
            <a:prstGeom prst="rect">
              <a:avLst/>
            </a:prstGeom>
            <a:noFill/>
          </p:spPr>
        </p:pic>
        <p:pic>
          <p:nvPicPr>
            <p:cNvPr id="17410" name="Picture 2" descr="A Great Tree, c.1796 - Joseph Mallord William Turner - www.william-turner.org"/>
            <p:cNvPicPr>
              <a:picLocks noChangeAspect="1" noChangeArrowheads="1"/>
            </p:cNvPicPr>
            <p:nvPr/>
          </p:nvPicPr>
          <p:blipFill>
            <a:blip r:embed="rId4" cstate="print"/>
            <a:srcRect b="5617"/>
            <a:stretch>
              <a:fillRect/>
            </a:stretch>
          </p:blipFill>
          <p:spPr bwMode="auto">
            <a:xfrm>
              <a:off x="2928926" y="2000240"/>
              <a:ext cx="3500462" cy="26432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Title:The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Port of London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Location:Victoria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Albert Museum, London, England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Orientation:Landscape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14612" y="1714488"/>
            <a:ext cx="3929090" cy="3214710"/>
            <a:chOff x="2714612" y="1714488"/>
            <a:chExt cx="3929090" cy="3214710"/>
          </a:xfrm>
        </p:grpSpPr>
        <p:pic>
          <p:nvPicPr>
            <p:cNvPr id="8" name="Picture 2" descr="http://stoev-art.ucoz.ua/_ph/4/25967236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714488"/>
              <a:ext cx="3929090" cy="3214710"/>
            </a:xfrm>
            <a:prstGeom prst="rect">
              <a:avLst/>
            </a:prstGeom>
            <a:noFill/>
          </p:spPr>
        </p:pic>
        <p:pic>
          <p:nvPicPr>
            <p:cNvPr id="18434" name="Picture 2" descr="The Port of London - Joseph Mallord William Turner - www.william-turner.org"/>
            <p:cNvPicPr>
              <a:picLocks noChangeAspect="1" noChangeArrowheads="1"/>
            </p:cNvPicPr>
            <p:nvPr/>
          </p:nvPicPr>
          <p:blipFill>
            <a:blip r:embed="rId4" cstate="print"/>
            <a:srcRect l="3191" t="4761"/>
            <a:stretch>
              <a:fillRect/>
            </a:stretch>
          </p:blipFill>
          <p:spPr bwMode="auto">
            <a:xfrm>
              <a:off x="2928926" y="2000240"/>
              <a:ext cx="3500462" cy="26431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Title:The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Battle of Trafalgar 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Orientation:Landscape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14612" y="1714488"/>
            <a:ext cx="3929090" cy="3214710"/>
            <a:chOff x="2714612" y="1714488"/>
            <a:chExt cx="3929090" cy="3214710"/>
          </a:xfrm>
        </p:grpSpPr>
        <p:pic>
          <p:nvPicPr>
            <p:cNvPr id="8" name="Picture 2" descr="http://stoev-art.ucoz.ua/_ph/4/25967236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714488"/>
              <a:ext cx="3929090" cy="3214710"/>
            </a:xfrm>
            <a:prstGeom prst="rect">
              <a:avLst/>
            </a:prstGeom>
            <a:noFill/>
          </p:spPr>
        </p:pic>
        <p:pic>
          <p:nvPicPr>
            <p:cNvPr id="19458" name="Picture 2" descr="The Battle of Trafalgar 1 - Joseph Mallord William Turner - www.william-turner.org"/>
            <p:cNvPicPr>
              <a:picLocks noChangeAspect="1" noChangeArrowheads="1"/>
            </p:cNvPicPr>
            <p:nvPr/>
          </p:nvPicPr>
          <p:blipFill>
            <a:blip r:embed="rId4" cstate="print"/>
            <a:srcRect r="4255" b="6521"/>
            <a:stretch>
              <a:fillRect/>
            </a:stretch>
          </p:blipFill>
          <p:spPr bwMode="auto">
            <a:xfrm>
              <a:off x="2928926" y="2000240"/>
              <a:ext cx="3500462" cy="26432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Title:Rome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Location:British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Museum, London, England</a:t>
            </a:r>
            <a:b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Orientation:Landscape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14612" y="1714488"/>
            <a:ext cx="3929090" cy="3214710"/>
            <a:chOff x="2714612" y="1714488"/>
            <a:chExt cx="3929090" cy="3214710"/>
          </a:xfrm>
        </p:grpSpPr>
        <p:pic>
          <p:nvPicPr>
            <p:cNvPr id="8" name="Picture 2" descr="http://stoev-art.ucoz.ua/_ph/4/25967236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12" y="1714488"/>
              <a:ext cx="3929090" cy="3214710"/>
            </a:xfrm>
            <a:prstGeom prst="rect">
              <a:avLst/>
            </a:prstGeom>
            <a:noFill/>
          </p:spPr>
        </p:pic>
        <p:pic>
          <p:nvPicPr>
            <p:cNvPr id="20482" name="Picture 2" descr="Rome: The Colosseum - Joseph Mallord William Turner - www.william-turner.org"/>
            <p:cNvPicPr>
              <a:picLocks noChangeAspect="1" noChangeArrowheads="1"/>
            </p:cNvPicPr>
            <p:nvPr/>
          </p:nvPicPr>
          <p:blipFill>
            <a:blip r:embed="rId4" cstate="print"/>
            <a:srcRect l="3192" t="6429"/>
            <a:stretch>
              <a:fillRect/>
            </a:stretch>
          </p:blipFill>
          <p:spPr bwMode="auto">
            <a:xfrm>
              <a:off x="2928926" y="2000240"/>
              <a:ext cx="3500462" cy="27146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William Turner (23 April 1775 – 19 December 1851)</vt:lpstr>
      <vt:lpstr>Слайд 2</vt:lpstr>
      <vt:lpstr>Слайд 3</vt:lpstr>
      <vt:lpstr>Title:The Slave Ship  Location:Museum Of Fine Arts, Boston, USA Year:1840 Orientation:Landscape</vt:lpstr>
      <vt:lpstr>Title:The Grand Canal, Venice  Location:Metropolitan Museum Of Art,, New York, Year:1835 Orientation:Landscape</vt:lpstr>
      <vt:lpstr>Title:A Great Tree Location:Yale Centre For British Art, Hartford, Connecticut Year:1796 Orientation:Landscape</vt:lpstr>
      <vt:lpstr>Title:The Port of London Location:Victoria And Albert Museum, London, England Orientation:Landscape</vt:lpstr>
      <vt:lpstr>Title:The Battle of Trafalgar  Orientation:Landscape</vt:lpstr>
      <vt:lpstr>Title:Rome  The Location:British Museum, London, England Orientation:Landscape</vt:lpstr>
      <vt:lpstr>Title:Moon  on the River  Location:Tate Gallery, London, England Orientation:Landscape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Mallord William Turner (23 April 1775 – 19 December 1851)</dc:title>
  <dc:creator>User</dc:creator>
  <cp:lastModifiedBy>User</cp:lastModifiedBy>
  <cp:revision>27</cp:revision>
  <dcterms:created xsi:type="dcterms:W3CDTF">2015-03-31T10:45:16Z</dcterms:created>
  <dcterms:modified xsi:type="dcterms:W3CDTF">2015-03-31T16:03:44Z</dcterms:modified>
</cp:coreProperties>
</file>