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7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15A43-761A-4D19-8BA7-47126CFAB37F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7B38FA5-45BA-4678-8CD6-D4A6B02AE853}">
      <dgm:prSet phldrT="[Текст]"/>
      <dgm:spPr/>
      <dgm:t>
        <a:bodyPr/>
        <a:lstStyle/>
        <a:p>
          <a:r>
            <a:rPr lang="uk-UA" dirty="0" smtClean="0"/>
            <a:t>Окупація Батьківщини загарбниками</a:t>
          </a:r>
          <a:endParaRPr lang="ru-RU" dirty="0"/>
        </a:p>
      </dgm:t>
    </dgm:pt>
    <dgm:pt modelId="{552C6134-0E25-437B-80A7-52851D448ACB}" type="parTrans" cxnId="{3C2849F4-D067-4B32-9B7C-3FA0D1E169DC}">
      <dgm:prSet/>
      <dgm:spPr/>
      <dgm:t>
        <a:bodyPr/>
        <a:lstStyle/>
        <a:p>
          <a:endParaRPr lang="ru-RU"/>
        </a:p>
      </dgm:t>
    </dgm:pt>
    <dgm:pt modelId="{C86DE2A0-1DA6-4CFD-9B4E-9E4D85F637C5}" type="sibTrans" cxnId="{3C2849F4-D067-4B32-9B7C-3FA0D1E169DC}">
      <dgm:prSet/>
      <dgm:spPr/>
      <dgm:t>
        <a:bodyPr/>
        <a:lstStyle/>
        <a:p>
          <a:endParaRPr lang="ru-RU"/>
        </a:p>
      </dgm:t>
    </dgm:pt>
    <dgm:pt modelId="{88324DDD-6D96-4E56-85B7-05469CABEAFA}">
      <dgm:prSet phldrT="[Текст]"/>
      <dgm:spPr/>
      <dgm:t>
        <a:bodyPr/>
        <a:lstStyle/>
        <a:p>
          <a:r>
            <a:rPr lang="uk-UA" dirty="0" smtClean="0"/>
            <a:t>Жорстокість окупаційного режиму</a:t>
          </a:r>
          <a:endParaRPr lang="ru-RU" dirty="0"/>
        </a:p>
      </dgm:t>
    </dgm:pt>
    <dgm:pt modelId="{0D57DFB4-8764-4F27-B2B9-2C83629C66A3}" type="parTrans" cxnId="{FD5511AE-49B6-4722-B7C3-2765EC4A08E2}">
      <dgm:prSet/>
      <dgm:spPr/>
      <dgm:t>
        <a:bodyPr/>
        <a:lstStyle/>
        <a:p>
          <a:endParaRPr lang="ru-RU"/>
        </a:p>
      </dgm:t>
    </dgm:pt>
    <dgm:pt modelId="{7F4F83A7-A660-405F-9D53-49C7509D0B12}" type="sibTrans" cxnId="{FD5511AE-49B6-4722-B7C3-2765EC4A08E2}">
      <dgm:prSet/>
      <dgm:spPr/>
      <dgm:t>
        <a:bodyPr/>
        <a:lstStyle/>
        <a:p>
          <a:endParaRPr lang="ru-RU"/>
        </a:p>
      </dgm:t>
    </dgm:pt>
    <dgm:pt modelId="{F53654C7-79C4-48C7-9356-DAAA656CA618}">
      <dgm:prSet phldrT="[Текст]"/>
      <dgm:spPr/>
      <dgm:t>
        <a:bodyPr/>
        <a:lstStyle/>
        <a:p>
          <a:r>
            <a:rPr lang="uk-UA" dirty="0" smtClean="0"/>
            <a:t>Організаційна діяльність радянського керівництва, </a:t>
          </a:r>
          <a:r>
            <a:rPr lang="uk-UA" dirty="0" err="1" smtClean="0"/>
            <a:t>керівництва</a:t>
          </a:r>
          <a:r>
            <a:rPr lang="uk-UA" dirty="0" smtClean="0"/>
            <a:t> ОУН</a:t>
          </a:r>
          <a:endParaRPr lang="ru-RU" dirty="0"/>
        </a:p>
      </dgm:t>
    </dgm:pt>
    <dgm:pt modelId="{C21947FA-53F2-47FD-8605-3718E8C3F19E}" type="parTrans" cxnId="{23E3778B-65B7-4AC9-9EAA-FEFCE6E05C54}">
      <dgm:prSet/>
      <dgm:spPr/>
      <dgm:t>
        <a:bodyPr/>
        <a:lstStyle/>
        <a:p>
          <a:endParaRPr lang="ru-RU"/>
        </a:p>
      </dgm:t>
    </dgm:pt>
    <dgm:pt modelId="{E636D7FC-2017-4A48-BD01-C1D02FFF9331}" type="sibTrans" cxnId="{23E3778B-65B7-4AC9-9EAA-FEFCE6E05C54}">
      <dgm:prSet/>
      <dgm:spPr/>
      <dgm:t>
        <a:bodyPr/>
        <a:lstStyle/>
        <a:p>
          <a:endParaRPr lang="ru-RU"/>
        </a:p>
      </dgm:t>
    </dgm:pt>
    <dgm:pt modelId="{3437D453-65C8-4199-842B-A88A33096838}" type="pres">
      <dgm:prSet presAssocID="{EB915A43-761A-4D19-8BA7-47126CFAB3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5E13A0-CB86-47E7-A1AF-73D175F5564E}" type="pres">
      <dgm:prSet presAssocID="{47B38FA5-45BA-4678-8CD6-D4A6B02AE853}" presName="comp" presStyleCnt="0"/>
      <dgm:spPr/>
    </dgm:pt>
    <dgm:pt modelId="{8745F4F8-E1FF-47C2-A96E-415160AA22DB}" type="pres">
      <dgm:prSet presAssocID="{47B38FA5-45BA-4678-8CD6-D4A6B02AE853}" presName="box" presStyleLbl="node1" presStyleIdx="0" presStyleCnt="3" custLinFactNeighborX="-793" custLinFactNeighborY="1242"/>
      <dgm:spPr/>
      <dgm:t>
        <a:bodyPr/>
        <a:lstStyle/>
        <a:p>
          <a:endParaRPr lang="ru-RU"/>
        </a:p>
      </dgm:t>
    </dgm:pt>
    <dgm:pt modelId="{88C0C400-9115-4FC4-96E5-C0B8B63BFEBF}" type="pres">
      <dgm:prSet presAssocID="{47B38FA5-45BA-4678-8CD6-D4A6B02AE853}" presName="img" presStyleLbl="fgImgPlace1" presStyleIdx="0" presStyleCnt="3" custScaleY="11847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41B346-9E49-4CA9-8E83-F1F1C8E5FAAB}" type="pres">
      <dgm:prSet presAssocID="{47B38FA5-45BA-4678-8CD6-D4A6B02AE85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D7084-A0AF-4EC9-9FC9-E93D79826761}" type="pres">
      <dgm:prSet presAssocID="{C86DE2A0-1DA6-4CFD-9B4E-9E4D85F637C5}" presName="spacer" presStyleCnt="0"/>
      <dgm:spPr/>
    </dgm:pt>
    <dgm:pt modelId="{5414DEC1-2B70-45DD-82B7-ED6F072F3A4E}" type="pres">
      <dgm:prSet presAssocID="{88324DDD-6D96-4E56-85B7-05469CABEAFA}" presName="comp" presStyleCnt="0"/>
      <dgm:spPr/>
    </dgm:pt>
    <dgm:pt modelId="{945EE576-2622-4A6D-8291-48D82872CF64}" type="pres">
      <dgm:prSet presAssocID="{88324DDD-6D96-4E56-85B7-05469CABEAFA}" presName="box" presStyleLbl="node1" presStyleIdx="1" presStyleCnt="3"/>
      <dgm:spPr/>
      <dgm:t>
        <a:bodyPr/>
        <a:lstStyle/>
        <a:p>
          <a:endParaRPr lang="ru-RU"/>
        </a:p>
      </dgm:t>
    </dgm:pt>
    <dgm:pt modelId="{F3A325DF-3FB6-448B-A8B1-9666A3E330E7}" type="pres">
      <dgm:prSet presAssocID="{88324DDD-6D96-4E56-85B7-05469CABEAF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8F3652-70CD-4147-A625-6C577DE3BD0A}" type="pres">
      <dgm:prSet presAssocID="{88324DDD-6D96-4E56-85B7-05469CABE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7BDB-0497-4228-9331-47C822B07074}" type="pres">
      <dgm:prSet presAssocID="{7F4F83A7-A660-405F-9D53-49C7509D0B12}" presName="spacer" presStyleCnt="0"/>
      <dgm:spPr/>
    </dgm:pt>
    <dgm:pt modelId="{E91CBDA2-5992-4B90-A862-71201DB1D2F7}" type="pres">
      <dgm:prSet presAssocID="{F53654C7-79C4-48C7-9356-DAAA656CA618}" presName="comp" presStyleCnt="0"/>
      <dgm:spPr/>
    </dgm:pt>
    <dgm:pt modelId="{45FEBB33-F539-4CD2-874C-365D82FF0AE3}" type="pres">
      <dgm:prSet presAssocID="{F53654C7-79C4-48C7-9356-DAAA656CA618}" presName="box" presStyleLbl="node1" presStyleIdx="2" presStyleCnt="3"/>
      <dgm:spPr/>
      <dgm:t>
        <a:bodyPr/>
        <a:lstStyle/>
        <a:p>
          <a:endParaRPr lang="ru-RU"/>
        </a:p>
      </dgm:t>
    </dgm:pt>
    <dgm:pt modelId="{D53005F0-B7E3-4BC1-8BA9-96C2C065A6E3}" type="pres">
      <dgm:prSet presAssocID="{F53654C7-79C4-48C7-9356-DAAA656CA61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A96345B-F733-490A-A890-134DF703C5FB}" type="pres">
      <dgm:prSet presAssocID="{F53654C7-79C4-48C7-9356-DAAA656CA61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F9BAC4-AA2A-4497-95BF-D3C2B1AA92D1}" type="presOf" srcId="{88324DDD-6D96-4E56-85B7-05469CABEAFA}" destId="{358F3652-70CD-4147-A625-6C577DE3BD0A}" srcOrd="1" destOrd="0" presId="urn:microsoft.com/office/officeart/2005/8/layout/vList4"/>
    <dgm:cxn modelId="{FD5511AE-49B6-4722-B7C3-2765EC4A08E2}" srcId="{EB915A43-761A-4D19-8BA7-47126CFAB37F}" destId="{88324DDD-6D96-4E56-85B7-05469CABEAFA}" srcOrd="1" destOrd="0" parTransId="{0D57DFB4-8764-4F27-B2B9-2C83629C66A3}" sibTransId="{7F4F83A7-A660-405F-9D53-49C7509D0B12}"/>
    <dgm:cxn modelId="{D2DAF7FE-3DDD-46DB-A82C-BB651021F384}" type="presOf" srcId="{F53654C7-79C4-48C7-9356-DAAA656CA618}" destId="{6A96345B-F733-490A-A890-134DF703C5FB}" srcOrd="1" destOrd="0" presId="urn:microsoft.com/office/officeart/2005/8/layout/vList4"/>
    <dgm:cxn modelId="{2C6F66F8-A69C-4F33-AC38-E41CB351CEE2}" type="presOf" srcId="{EB915A43-761A-4D19-8BA7-47126CFAB37F}" destId="{3437D453-65C8-4199-842B-A88A33096838}" srcOrd="0" destOrd="0" presId="urn:microsoft.com/office/officeart/2005/8/layout/vList4"/>
    <dgm:cxn modelId="{3C2849F4-D067-4B32-9B7C-3FA0D1E169DC}" srcId="{EB915A43-761A-4D19-8BA7-47126CFAB37F}" destId="{47B38FA5-45BA-4678-8CD6-D4A6B02AE853}" srcOrd="0" destOrd="0" parTransId="{552C6134-0E25-437B-80A7-52851D448ACB}" sibTransId="{C86DE2A0-1DA6-4CFD-9B4E-9E4D85F637C5}"/>
    <dgm:cxn modelId="{38C9CB3A-7676-4C6C-995F-A2E764E66679}" type="presOf" srcId="{88324DDD-6D96-4E56-85B7-05469CABEAFA}" destId="{945EE576-2622-4A6D-8291-48D82872CF64}" srcOrd="0" destOrd="0" presId="urn:microsoft.com/office/officeart/2005/8/layout/vList4"/>
    <dgm:cxn modelId="{81A5585A-7A94-41B8-A6EB-864BD1FA9C23}" type="presOf" srcId="{F53654C7-79C4-48C7-9356-DAAA656CA618}" destId="{45FEBB33-F539-4CD2-874C-365D82FF0AE3}" srcOrd="0" destOrd="0" presId="urn:microsoft.com/office/officeart/2005/8/layout/vList4"/>
    <dgm:cxn modelId="{23E3778B-65B7-4AC9-9EAA-FEFCE6E05C54}" srcId="{EB915A43-761A-4D19-8BA7-47126CFAB37F}" destId="{F53654C7-79C4-48C7-9356-DAAA656CA618}" srcOrd="2" destOrd="0" parTransId="{C21947FA-53F2-47FD-8605-3718E8C3F19E}" sibTransId="{E636D7FC-2017-4A48-BD01-C1D02FFF9331}"/>
    <dgm:cxn modelId="{81B821CF-C561-47FB-A392-577FEC778864}" type="presOf" srcId="{47B38FA5-45BA-4678-8CD6-D4A6B02AE853}" destId="{8745F4F8-E1FF-47C2-A96E-415160AA22DB}" srcOrd="0" destOrd="0" presId="urn:microsoft.com/office/officeart/2005/8/layout/vList4"/>
    <dgm:cxn modelId="{1A23E1D4-787D-49E3-8DF6-86F7F5C63F7E}" type="presOf" srcId="{47B38FA5-45BA-4678-8CD6-D4A6B02AE853}" destId="{D841B346-9E49-4CA9-8E83-F1F1C8E5FAAB}" srcOrd="1" destOrd="0" presId="urn:microsoft.com/office/officeart/2005/8/layout/vList4"/>
    <dgm:cxn modelId="{42527FE2-DC67-4A31-B0FC-8DACF32C80CC}" type="presParOf" srcId="{3437D453-65C8-4199-842B-A88A33096838}" destId="{E25E13A0-CB86-47E7-A1AF-73D175F5564E}" srcOrd="0" destOrd="0" presId="urn:microsoft.com/office/officeart/2005/8/layout/vList4"/>
    <dgm:cxn modelId="{A1E17C95-E81C-4256-8788-1FC03A8B4444}" type="presParOf" srcId="{E25E13A0-CB86-47E7-A1AF-73D175F5564E}" destId="{8745F4F8-E1FF-47C2-A96E-415160AA22DB}" srcOrd="0" destOrd="0" presId="urn:microsoft.com/office/officeart/2005/8/layout/vList4"/>
    <dgm:cxn modelId="{D521940E-399B-45C9-B6DD-A8CB842CFF6D}" type="presParOf" srcId="{E25E13A0-CB86-47E7-A1AF-73D175F5564E}" destId="{88C0C400-9115-4FC4-96E5-C0B8B63BFEBF}" srcOrd="1" destOrd="0" presId="urn:microsoft.com/office/officeart/2005/8/layout/vList4"/>
    <dgm:cxn modelId="{895AD4DE-B705-419F-B99C-D0CEEA927E32}" type="presParOf" srcId="{E25E13A0-CB86-47E7-A1AF-73D175F5564E}" destId="{D841B346-9E49-4CA9-8E83-F1F1C8E5FAAB}" srcOrd="2" destOrd="0" presId="urn:microsoft.com/office/officeart/2005/8/layout/vList4"/>
    <dgm:cxn modelId="{5C0E00DC-DE6D-45C2-B9E2-D9298F5698AD}" type="presParOf" srcId="{3437D453-65C8-4199-842B-A88A33096838}" destId="{6EBD7084-A0AF-4EC9-9FC9-E93D79826761}" srcOrd="1" destOrd="0" presId="urn:microsoft.com/office/officeart/2005/8/layout/vList4"/>
    <dgm:cxn modelId="{02C845D8-5E3A-413A-8B63-20FBBF520AFE}" type="presParOf" srcId="{3437D453-65C8-4199-842B-A88A33096838}" destId="{5414DEC1-2B70-45DD-82B7-ED6F072F3A4E}" srcOrd="2" destOrd="0" presId="urn:microsoft.com/office/officeart/2005/8/layout/vList4"/>
    <dgm:cxn modelId="{F5663423-9985-4921-91D7-5FA2EDC7E1CB}" type="presParOf" srcId="{5414DEC1-2B70-45DD-82B7-ED6F072F3A4E}" destId="{945EE576-2622-4A6D-8291-48D82872CF64}" srcOrd="0" destOrd="0" presId="urn:microsoft.com/office/officeart/2005/8/layout/vList4"/>
    <dgm:cxn modelId="{16B5DA8F-DB3C-4707-BCD9-B59C9A9663FE}" type="presParOf" srcId="{5414DEC1-2B70-45DD-82B7-ED6F072F3A4E}" destId="{F3A325DF-3FB6-448B-A8B1-9666A3E330E7}" srcOrd="1" destOrd="0" presId="urn:microsoft.com/office/officeart/2005/8/layout/vList4"/>
    <dgm:cxn modelId="{E25E2C2C-1DCA-4580-BF14-9D97130A4739}" type="presParOf" srcId="{5414DEC1-2B70-45DD-82B7-ED6F072F3A4E}" destId="{358F3652-70CD-4147-A625-6C577DE3BD0A}" srcOrd="2" destOrd="0" presId="urn:microsoft.com/office/officeart/2005/8/layout/vList4"/>
    <dgm:cxn modelId="{D2405476-0891-42FB-BB71-D44A3E720A51}" type="presParOf" srcId="{3437D453-65C8-4199-842B-A88A33096838}" destId="{9C817BDB-0497-4228-9331-47C822B07074}" srcOrd="3" destOrd="0" presId="urn:microsoft.com/office/officeart/2005/8/layout/vList4"/>
    <dgm:cxn modelId="{D77D7AC9-9E13-4691-96D9-CCBFB742A698}" type="presParOf" srcId="{3437D453-65C8-4199-842B-A88A33096838}" destId="{E91CBDA2-5992-4B90-A862-71201DB1D2F7}" srcOrd="4" destOrd="0" presId="urn:microsoft.com/office/officeart/2005/8/layout/vList4"/>
    <dgm:cxn modelId="{25DEC098-4E2E-444B-8D2C-25637427CAD5}" type="presParOf" srcId="{E91CBDA2-5992-4B90-A862-71201DB1D2F7}" destId="{45FEBB33-F539-4CD2-874C-365D82FF0AE3}" srcOrd="0" destOrd="0" presId="urn:microsoft.com/office/officeart/2005/8/layout/vList4"/>
    <dgm:cxn modelId="{9A3AFDAF-104D-48F2-BC61-D1B4BDA6A2E6}" type="presParOf" srcId="{E91CBDA2-5992-4B90-A862-71201DB1D2F7}" destId="{D53005F0-B7E3-4BC1-8BA9-96C2C065A6E3}" srcOrd="1" destOrd="0" presId="urn:microsoft.com/office/officeart/2005/8/layout/vList4"/>
    <dgm:cxn modelId="{C38AD4D9-91CA-4315-BF27-8F104239E675}" type="presParOf" srcId="{E91CBDA2-5992-4B90-A862-71201DB1D2F7}" destId="{6A96345B-F733-490A-A890-134DF703C5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D531E-4474-4609-9A0C-38295BDBD16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156DB2-F0A1-46A3-90F8-6C63C85743A4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25000"/>
                </a:schemeClr>
              </a:solidFill>
            </a:rPr>
            <a:t>Закинуті десантом та залишені в тилу окупантів спеціально підготовлені партизанські загони</a:t>
          </a:r>
          <a:endParaRPr lang="ru-RU" dirty="0">
            <a:solidFill>
              <a:schemeClr val="accent6">
                <a:lumMod val="25000"/>
              </a:schemeClr>
            </a:solidFill>
          </a:endParaRPr>
        </a:p>
      </dgm:t>
    </dgm:pt>
    <dgm:pt modelId="{FF147325-E3A0-48AE-B0A5-02CC1D17E5DC}" type="parTrans" cxnId="{420F53E4-8B6C-4FE6-93EA-937DF2FE8F07}">
      <dgm:prSet/>
      <dgm:spPr/>
      <dgm:t>
        <a:bodyPr/>
        <a:lstStyle/>
        <a:p>
          <a:endParaRPr lang="ru-RU"/>
        </a:p>
      </dgm:t>
    </dgm:pt>
    <dgm:pt modelId="{D8C0481F-AF90-4DD6-85B0-76535EB1E78C}" type="sibTrans" cxnId="{420F53E4-8B6C-4FE6-93EA-937DF2FE8F07}">
      <dgm:prSet/>
      <dgm:spPr/>
      <dgm:t>
        <a:bodyPr/>
        <a:lstStyle/>
        <a:p>
          <a:endParaRPr lang="ru-RU"/>
        </a:p>
      </dgm:t>
    </dgm:pt>
    <dgm:pt modelId="{D5B137F1-3434-43B8-9ECE-0551F3676A25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25000"/>
                </a:schemeClr>
              </a:solidFill>
            </a:rPr>
            <a:t>Підрозділи радянських військ, які опинилися в оточені і не змогли пробитися на з'єднання з Червоною армією</a:t>
          </a:r>
          <a:endParaRPr lang="ru-RU" dirty="0">
            <a:solidFill>
              <a:schemeClr val="accent6">
                <a:lumMod val="25000"/>
              </a:schemeClr>
            </a:solidFill>
          </a:endParaRPr>
        </a:p>
      </dgm:t>
    </dgm:pt>
    <dgm:pt modelId="{8BC9F170-7127-45DE-AAC1-02E31352A42E}" type="parTrans" cxnId="{6A7082B2-D2B8-4908-98B0-7C6C3259F08D}">
      <dgm:prSet/>
      <dgm:spPr/>
      <dgm:t>
        <a:bodyPr/>
        <a:lstStyle/>
        <a:p>
          <a:endParaRPr lang="ru-RU"/>
        </a:p>
      </dgm:t>
    </dgm:pt>
    <dgm:pt modelId="{A2AD40A5-ABA8-4A22-BB98-B780A76F80D3}" type="sibTrans" cxnId="{6A7082B2-D2B8-4908-98B0-7C6C3259F08D}">
      <dgm:prSet/>
      <dgm:spPr/>
      <dgm:t>
        <a:bodyPr/>
        <a:lstStyle/>
        <a:p>
          <a:endParaRPr lang="ru-RU"/>
        </a:p>
      </dgm:t>
    </dgm:pt>
    <dgm:pt modelId="{15CCA30D-37AD-4589-BC09-7F3497BD2FD3}">
      <dgm:prSet phldrT="[Текст]"/>
      <dgm:spPr/>
      <dgm:t>
        <a:bodyPr/>
        <a:lstStyle/>
        <a:p>
          <a:r>
            <a:rPr lang="uk-UA" dirty="0" smtClean="0">
              <a:solidFill>
                <a:schemeClr val="accent6">
                  <a:lumMod val="25000"/>
                </a:schemeClr>
              </a:solidFill>
            </a:rPr>
            <a:t>Громадяни, які не були мобілізовані до армії, але бажали боротися проти окупантів</a:t>
          </a:r>
          <a:endParaRPr lang="ru-RU" dirty="0">
            <a:solidFill>
              <a:schemeClr val="accent6">
                <a:lumMod val="25000"/>
              </a:schemeClr>
            </a:solidFill>
          </a:endParaRPr>
        </a:p>
      </dgm:t>
    </dgm:pt>
    <dgm:pt modelId="{053FF012-22A5-4F75-A99D-83B8F3466FE9}" type="parTrans" cxnId="{3D748723-8832-4958-A1BB-10DA9FBE1206}">
      <dgm:prSet/>
      <dgm:spPr/>
      <dgm:t>
        <a:bodyPr/>
        <a:lstStyle/>
        <a:p>
          <a:endParaRPr lang="ru-RU"/>
        </a:p>
      </dgm:t>
    </dgm:pt>
    <dgm:pt modelId="{CD31DB56-5F08-4D7E-9533-1A46F12DBA63}" type="sibTrans" cxnId="{3D748723-8832-4958-A1BB-10DA9FBE1206}">
      <dgm:prSet/>
      <dgm:spPr/>
      <dgm:t>
        <a:bodyPr/>
        <a:lstStyle/>
        <a:p>
          <a:endParaRPr lang="ru-RU"/>
        </a:p>
      </dgm:t>
    </dgm:pt>
    <dgm:pt modelId="{BD724ACD-C64B-446E-9884-B88802271BE2}" type="pres">
      <dgm:prSet presAssocID="{330D531E-4474-4609-9A0C-38295BDBD1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EAFA3-9B5E-4666-BAE9-50F8501071A7}" type="pres">
      <dgm:prSet presAssocID="{5B156DB2-F0A1-46A3-90F8-6C63C85743A4}" presName="composite" presStyleCnt="0"/>
      <dgm:spPr/>
    </dgm:pt>
    <dgm:pt modelId="{68DBF617-3E5C-4FBF-A610-972C594E2733}" type="pres">
      <dgm:prSet presAssocID="{5B156DB2-F0A1-46A3-90F8-6C63C85743A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A7443-D126-4F2B-A989-D6685C273CCD}" type="pres">
      <dgm:prSet presAssocID="{5B156DB2-F0A1-46A3-90F8-6C63C85743A4}" presName="desTx" presStyleLbl="alignAccFollowNode1" presStyleIdx="0" presStyleCnt="3">
        <dgm:presLayoutVars>
          <dgm:bulletEnabled val="1"/>
        </dgm:presLayoutVars>
      </dgm:prSet>
      <dgm:spPr/>
    </dgm:pt>
    <dgm:pt modelId="{798D3298-638A-48ED-96BE-0E7AE4E93DC8}" type="pres">
      <dgm:prSet presAssocID="{D8C0481F-AF90-4DD6-85B0-76535EB1E78C}" presName="space" presStyleCnt="0"/>
      <dgm:spPr/>
    </dgm:pt>
    <dgm:pt modelId="{25A1E756-9854-458F-AB80-8AC2A1E76A2B}" type="pres">
      <dgm:prSet presAssocID="{D5B137F1-3434-43B8-9ECE-0551F3676A25}" presName="composite" presStyleCnt="0"/>
      <dgm:spPr/>
    </dgm:pt>
    <dgm:pt modelId="{3B20EACF-C663-4D89-A82C-AB83E2E0A525}" type="pres">
      <dgm:prSet presAssocID="{D5B137F1-3434-43B8-9ECE-0551F3676A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87D8-7324-4FF8-8216-328A4A29B660}" type="pres">
      <dgm:prSet presAssocID="{D5B137F1-3434-43B8-9ECE-0551F3676A2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74A35-5E58-4BD3-9C2F-293845626F76}" type="pres">
      <dgm:prSet presAssocID="{A2AD40A5-ABA8-4A22-BB98-B780A76F80D3}" presName="space" presStyleCnt="0"/>
      <dgm:spPr/>
    </dgm:pt>
    <dgm:pt modelId="{9B12973B-3773-45EE-AC66-AC25FA7CA5AB}" type="pres">
      <dgm:prSet presAssocID="{15CCA30D-37AD-4589-BC09-7F3497BD2FD3}" presName="composite" presStyleCnt="0"/>
      <dgm:spPr/>
    </dgm:pt>
    <dgm:pt modelId="{01EC0AE5-2ED3-4845-A4BB-0672828911F0}" type="pres">
      <dgm:prSet presAssocID="{15CCA30D-37AD-4589-BC09-7F3497BD2F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B7D69-174D-4739-812D-EB1ADA2CC460}" type="pres">
      <dgm:prSet presAssocID="{15CCA30D-37AD-4589-BC09-7F3497BD2F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E7E47-F192-42B0-B969-7EDABF379432}" type="presOf" srcId="{330D531E-4474-4609-9A0C-38295BDBD160}" destId="{BD724ACD-C64B-446E-9884-B88802271BE2}" srcOrd="0" destOrd="0" presId="urn:microsoft.com/office/officeart/2005/8/layout/hList1"/>
    <dgm:cxn modelId="{6B0E669A-745F-42F3-8AAD-220947BFAE42}" type="presOf" srcId="{15CCA30D-37AD-4589-BC09-7F3497BD2FD3}" destId="{01EC0AE5-2ED3-4845-A4BB-0672828911F0}" srcOrd="0" destOrd="0" presId="urn:microsoft.com/office/officeart/2005/8/layout/hList1"/>
    <dgm:cxn modelId="{420F53E4-8B6C-4FE6-93EA-937DF2FE8F07}" srcId="{330D531E-4474-4609-9A0C-38295BDBD160}" destId="{5B156DB2-F0A1-46A3-90F8-6C63C85743A4}" srcOrd="0" destOrd="0" parTransId="{FF147325-E3A0-48AE-B0A5-02CC1D17E5DC}" sibTransId="{D8C0481F-AF90-4DD6-85B0-76535EB1E78C}"/>
    <dgm:cxn modelId="{3D748723-8832-4958-A1BB-10DA9FBE1206}" srcId="{330D531E-4474-4609-9A0C-38295BDBD160}" destId="{15CCA30D-37AD-4589-BC09-7F3497BD2FD3}" srcOrd="2" destOrd="0" parTransId="{053FF012-22A5-4F75-A99D-83B8F3466FE9}" sibTransId="{CD31DB56-5F08-4D7E-9533-1A46F12DBA63}"/>
    <dgm:cxn modelId="{625B5921-9C0F-44F0-86D3-39FD2126711F}" type="presOf" srcId="{D5B137F1-3434-43B8-9ECE-0551F3676A25}" destId="{3B20EACF-C663-4D89-A82C-AB83E2E0A525}" srcOrd="0" destOrd="0" presId="urn:microsoft.com/office/officeart/2005/8/layout/hList1"/>
    <dgm:cxn modelId="{3A99A452-59E9-4E9A-83BA-2FCE900357B5}" type="presOf" srcId="{5B156DB2-F0A1-46A3-90F8-6C63C85743A4}" destId="{68DBF617-3E5C-4FBF-A610-972C594E2733}" srcOrd="0" destOrd="0" presId="urn:microsoft.com/office/officeart/2005/8/layout/hList1"/>
    <dgm:cxn modelId="{6A7082B2-D2B8-4908-98B0-7C6C3259F08D}" srcId="{330D531E-4474-4609-9A0C-38295BDBD160}" destId="{D5B137F1-3434-43B8-9ECE-0551F3676A25}" srcOrd="1" destOrd="0" parTransId="{8BC9F170-7127-45DE-AAC1-02E31352A42E}" sibTransId="{A2AD40A5-ABA8-4A22-BB98-B780A76F80D3}"/>
    <dgm:cxn modelId="{D2419AE5-7AA2-41D3-9D3A-611DC2975CC6}" type="presParOf" srcId="{BD724ACD-C64B-446E-9884-B88802271BE2}" destId="{D7CEAFA3-9B5E-4666-BAE9-50F8501071A7}" srcOrd="0" destOrd="0" presId="urn:microsoft.com/office/officeart/2005/8/layout/hList1"/>
    <dgm:cxn modelId="{2BB27FB4-E33C-466B-B766-BFE17B754DC4}" type="presParOf" srcId="{D7CEAFA3-9B5E-4666-BAE9-50F8501071A7}" destId="{68DBF617-3E5C-4FBF-A610-972C594E2733}" srcOrd="0" destOrd="0" presId="urn:microsoft.com/office/officeart/2005/8/layout/hList1"/>
    <dgm:cxn modelId="{4DBA2C62-C2EA-4BA7-A089-A87BAA591A2E}" type="presParOf" srcId="{D7CEAFA3-9B5E-4666-BAE9-50F8501071A7}" destId="{151A7443-D126-4F2B-A989-D6685C273CCD}" srcOrd="1" destOrd="0" presId="urn:microsoft.com/office/officeart/2005/8/layout/hList1"/>
    <dgm:cxn modelId="{CD7958B8-6B5E-4307-BE30-B28D324FE285}" type="presParOf" srcId="{BD724ACD-C64B-446E-9884-B88802271BE2}" destId="{798D3298-638A-48ED-96BE-0E7AE4E93DC8}" srcOrd="1" destOrd="0" presId="urn:microsoft.com/office/officeart/2005/8/layout/hList1"/>
    <dgm:cxn modelId="{BF3E046C-0FFB-4177-9EC9-24A23493607A}" type="presParOf" srcId="{BD724ACD-C64B-446E-9884-B88802271BE2}" destId="{25A1E756-9854-458F-AB80-8AC2A1E76A2B}" srcOrd="2" destOrd="0" presId="urn:microsoft.com/office/officeart/2005/8/layout/hList1"/>
    <dgm:cxn modelId="{49F06E90-9EE5-486A-AC53-2414402EEB73}" type="presParOf" srcId="{25A1E756-9854-458F-AB80-8AC2A1E76A2B}" destId="{3B20EACF-C663-4D89-A82C-AB83E2E0A525}" srcOrd="0" destOrd="0" presId="urn:microsoft.com/office/officeart/2005/8/layout/hList1"/>
    <dgm:cxn modelId="{C8BE03B1-CC0B-41BE-8A5C-030055299049}" type="presParOf" srcId="{25A1E756-9854-458F-AB80-8AC2A1E76A2B}" destId="{FA7A87D8-7324-4FF8-8216-328A4A29B660}" srcOrd="1" destOrd="0" presId="urn:microsoft.com/office/officeart/2005/8/layout/hList1"/>
    <dgm:cxn modelId="{7B2C785C-183B-49F4-8FC9-FAB533B2B5F8}" type="presParOf" srcId="{BD724ACD-C64B-446E-9884-B88802271BE2}" destId="{A2974A35-5E58-4BD3-9C2F-293845626F76}" srcOrd="3" destOrd="0" presId="urn:microsoft.com/office/officeart/2005/8/layout/hList1"/>
    <dgm:cxn modelId="{ABD6EF2E-61DA-49CE-B62F-DBAC7B825E2A}" type="presParOf" srcId="{BD724ACD-C64B-446E-9884-B88802271BE2}" destId="{9B12973B-3773-45EE-AC66-AC25FA7CA5AB}" srcOrd="4" destOrd="0" presId="urn:microsoft.com/office/officeart/2005/8/layout/hList1"/>
    <dgm:cxn modelId="{E9910D0D-18C9-46A0-A3F2-CAE9C782234C}" type="presParOf" srcId="{9B12973B-3773-45EE-AC66-AC25FA7CA5AB}" destId="{01EC0AE5-2ED3-4845-A4BB-0672828911F0}" srcOrd="0" destOrd="0" presId="urn:microsoft.com/office/officeart/2005/8/layout/hList1"/>
    <dgm:cxn modelId="{3666B8DC-A993-40CD-A311-D6AC538E7872}" type="presParOf" srcId="{9B12973B-3773-45EE-AC66-AC25FA7CA5AB}" destId="{08EB7D69-174D-4739-812D-EB1ADA2CC4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33042D-ACF1-4DE3-B863-E59A82218781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4A6A9F-0053-4AC4-B860-E89C3419599E}">
      <dgm:prSet phldrT="[Текст]"/>
      <dgm:spPr/>
      <dgm:t>
        <a:bodyPr/>
        <a:lstStyle/>
        <a:p>
          <a:r>
            <a:rPr lang="uk-UA" dirty="0" smtClean="0"/>
            <a:t>робітники</a:t>
          </a:r>
          <a:endParaRPr lang="ru-RU" dirty="0"/>
        </a:p>
      </dgm:t>
    </dgm:pt>
    <dgm:pt modelId="{2C503D34-84F7-4F3F-8F73-98AFA9380041}" type="parTrans" cxnId="{10ABBFFE-8112-4E8E-9967-479EE6F8E9B2}">
      <dgm:prSet/>
      <dgm:spPr/>
      <dgm:t>
        <a:bodyPr/>
        <a:lstStyle/>
        <a:p>
          <a:endParaRPr lang="ru-RU"/>
        </a:p>
      </dgm:t>
    </dgm:pt>
    <dgm:pt modelId="{34ADDA62-BC21-46B3-AA02-25ED4B54BEFE}" type="sibTrans" cxnId="{10ABBFFE-8112-4E8E-9967-479EE6F8E9B2}">
      <dgm:prSet/>
      <dgm:spPr/>
      <dgm:t>
        <a:bodyPr/>
        <a:lstStyle/>
        <a:p>
          <a:endParaRPr lang="ru-RU"/>
        </a:p>
      </dgm:t>
    </dgm:pt>
    <dgm:pt modelId="{7BDC5CE2-E39B-41E1-8859-9FB8F83F7B63}">
      <dgm:prSet phldrT="[Текст]"/>
      <dgm:spPr/>
      <dgm:t>
        <a:bodyPr/>
        <a:lstStyle/>
        <a:p>
          <a:r>
            <a:rPr lang="uk-UA" dirty="0" smtClean="0"/>
            <a:t>студенти</a:t>
          </a:r>
          <a:endParaRPr lang="ru-RU" dirty="0"/>
        </a:p>
      </dgm:t>
    </dgm:pt>
    <dgm:pt modelId="{14B04DDD-B715-41BF-B77D-D8DD86E7CAB2}" type="parTrans" cxnId="{F931D2D0-EEFC-4A22-9DD9-F586E18CF257}">
      <dgm:prSet/>
      <dgm:spPr/>
      <dgm:t>
        <a:bodyPr/>
        <a:lstStyle/>
        <a:p>
          <a:endParaRPr lang="ru-RU"/>
        </a:p>
      </dgm:t>
    </dgm:pt>
    <dgm:pt modelId="{75BFC5F7-0DCE-44C5-8938-D792E469ADC3}" type="sibTrans" cxnId="{F931D2D0-EEFC-4A22-9DD9-F586E18CF257}">
      <dgm:prSet/>
      <dgm:spPr/>
      <dgm:t>
        <a:bodyPr/>
        <a:lstStyle/>
        <a:p>
          <a:endParaRPr lang="ru-RU"/>
        </a:p>
      </dgm:t>
    </dgm:pt>
    <dgm:pt modelId="{A540AE2E-5640-4761-8792-A2DE9321993D}">
      <dgm:prSet phldrT="[Текст]"/>
      <dgm:spPr/>
      <dgm:t>
        <a:bodyPr/>
        <a:lstStyle/>
        <a:p>
          <a:r>
            <a:rPr lang="uk-UA" dirty="0" smtClean="0"/>
            <a:t>службовці</a:t>
          </a:r>
          <a:endParaRPr lang="ru-RU" dirty="0"/>
        </a:p>
      </dgm:t>
    </dgm:pt>
    <dgm:pt modelId="{707EAAB4-3C0C-4818-93BD-E7014DCB796E}" type="parTrans" cxnId="{94F990DE-0FA9-4E42-B8C5-972DED0A4259}">
      <dgm:prSet/>
      <dgm:spPr/>
      <dgm:t>
        <a:bodyPr/>
        <a:lstStyle/>
        <a:p>
          <a:endParaRPr lang="ru-RU"/>
        </a:p>
      </dgm:t>
    </dgm:pt>
    <dgm:pt modelId="{0FE16A5E-AD57-4E33-9AE1-6AAC4695FD4E}" type="sibTrans" cxnId="{94F990DE-0FA9-4E42-B8C5-972DED0A4259}">
      <dgm:prSet/>
      <dgm:spPr/>
      <dgm:t>
        <a:bodyPr/>
        <a:lstStyle/>
        <a:p>
          <a:endParaRPr lang="ru-RU"/>
        </a:p>
      </dgm:t>
    </dgm:pt>
    <dgm:pt modelId="{0BCDAB75-C0A3-4823-84D7-57DC1584EF64}">
      <dgm:prSet phldrT="[Текст]"/>
      <dgm:spPr/>
      <dgm:t>
        <a:bodyPr/>
        <a:lstStyle/>
        <a:p>
          <a:r>
            <a:rPr lang="uk-UA" dirty="0" smtClean="0"/>
            <a:t>Представники вільних професій</a:t>
          </a:r>
          <a:endParaRPr lang="ru-RU" dirty="0"/>
        </a:p>
      </dgm:t>
    </dgm:pt>
    <dgm:pt modelId="{7E0BAE0D-6A92-48CB-ADA7-DAE389177A9B}" type="parTrans" cxnId="{CCA7BA81-8866-407E-9825-4AB6A6239864}">
      <dgm:prSet/>
      <dgm:spPr/>
      <dgm:t>
        <a:bodyPr/>
        <a:lstStyle/>
        <a:p>
          <a:endParaRPr lang="ru-RU"/>
        </a:p>
      </dgm:t>
    </dgm:pt>
    <dgm:pt modelId="{EC163670-236E-47F3-BCCB-FAF2B3CC6258}" type="sibTrans" cxnId="{CCA7BA81-8866-407E-9825-4AB6A6239864}">
      <dgm:prSet/>
      <dgm:spPr/>
      <dgm:t>
        <a:bodyPr/>
        <a:lstStyle/>
        <a:p>
          <a:endParaRPr lang="ru-RU"/>
        </a:p>
      </dgm:t>
    </dgm:pt>
    <dgm:pt modelId="{10C2108A-385F-4531-890E-8383319F28A7}">
      <dgm:prSet phldrT="[Текст]"/>
      <dgm:spPr/>
      <dgm:t>
        <a:bodyPr/>
        <a:lstStyle/>
        <a:p>
          <a:r>
            <a:rPr lang="uk-UA" dirty="0" smtClean="0"/>
            <a:t>селяни</a:t>
          </a:r>
          <a:endParaRPr lang="ru-RU" dirty="0"/>
        </a:p>
      </dgm:t>
    </dgm:pt>
    <dgm:pt modelId="{975BB80F-3625-4D7C-BD1C-8D6DF21AD51D}" type="parTrans" cxnId="{75CC4B60-0A6A-47B9-A81C-1E47FC961681}">
      <dgm:prSet/>
      <dgm:spPr/>
      <dgm:t>
        <a:bodyPr/>
        <a:lstStyle/>
        <a:p>
          <a:endParaRPr lang="ru-RU"/>
        </a:p>
      </dgm:t>
    </dgm:pt>
    <dgm:pt modelId="{1BD52161-22DB-4A7B-85AC-8877480B4A5A}" type="sibTrans" cxnId="{75CC4B60-0A6A-47B9-A81C-1E47FC961681}">
      <dgm:prSet/>
      <dgm:spPr/>
      <dgm:t>
        <a:bodyPr/>
        <a:lstStyle/>
        <a:p>
          <a:endParaRPr lang="ru-RU"/>
        </a:p>
      </dgm:t>
    </dgm:pt>
    <dgm:pt modelId="{E0B17AFC-5211-49B4-AD20-8245FC0192A6}">
      <dgm:prSet/>
      <dgm:spPr/>
      <dgm:t>
        <a:bodyPr/>
        <a:lstStyle/>
        <a:p>
          <a:r>
            <a:rPr lang="uk-UA" dirty="0" smtClean="0"/>
            <a:t>Інших професій</a:t>
          </a:r>
          <a:endParaRPr lang="ru-RU" dirty="0"/>
        </a:p>
      </dgm:t>
    </dgm:pt>
    <dgm:pt modelId="{44B49465-69FF-4767-901E-B1BED850C51B}" type="parTrans" cxnId="{BBB7A5EC-C67C-4E18-9C71-32092AFD5A00}">
      <dgm:prSet/>
      <dgm:spPr/>
      <dgm:t>
        <a:bodyPr/>
        <a:lstStyle/>
        <a:p>
          <a:endParaRPr lang="ru-RU"/>
        </a:p>
      </dgm:t>
    </dgm:pt>
    <dgm:pt modelId="{E05C2356-90CB-484B-9B59-08CF25D8BA0D}" type="sibTrans" cxnId="{BBB7A5EC-C67C-4E18-9C71-32092AFD5A00}">
      <dgm:prSet/>
      <dgm:spPr/>
      <dgm:t>
        <a:bodyPr/>
        <a:lstStyle/>
        <a:p>
          <a:endParaRPr lang="ru-RU"/>
        </a:p>
      </dgm:t>
    </dgm:pt>
    <dgm:pt modelId="{A2B6ECC5-1B8E-47AA-B933-630F099F891D}" type="pres">
      <dgm:prSet presAssocID="{A633042D-ACF1-4DE3-B863-E59A82218781}" presName="Name0" presStyleCnt="0">
        <dgm:presLayoutVars>
          <dgm:dir/>
          <dgm:resizeHandles val="exact"/>
        </dgm:presLayoutVars>
      </dgm:prSet>
      <dgm:spPr/>
    </dgm:pt>
    <dgm:pt modelId="{50A9731A-51EF-48DC-81E9-43A67F65AF71}" type="pres">
      <dgm:prSet presAssocID="{A633042D-ACF1-4DE3-B863-E59A82218781}" presName="cycle" presStyleCnt="0"/>
      <dgm:spPr/>
    </dgm:pt>
    <dgm:pt modelId="{3AF7A9DB-ABA8-417D-887F-94C7ADEB7E02}" type="pres">
      <dgm:prSet presAssocID="{CC4A6A9F-0053-4AC4-B860-E89C3419599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6C0EA-0FBF-4616-9C7A-14A222852146}" type="pres">
      <dgm:prSet presAssocID="{34ADDA62-BC21-46B3-AA02-25ED4B54BEFE}" presName="sibTransFirstNode" presStyleLbl="bgShp" presStyleIdx="0" presStyleCnt="1"/>
      <dgm:spPr/>
    </dgm:pt>
    <dgm:pt modelId="{B1957535-29DC-4675-84A6-2C8031EDC94A}" type="pres">
      <dgm:prSet presAssocID="{E0B17AFC-5211-49B4-AD20-8245FC0192A6}" presName="nodeFollowingNodes" presStyleLbl="node1" presStyleIdx="1" presStyleCnt="6">
        <dgm:presLayoutVars>
          <dgm:bulletEnabled val="1"/>
        </dgm:presLayoutVars>
      </dgm:prSet>
      <dgm:spPr/>
    </dgm:pt>
    <dgm:pt modelId="{D6DDA85B-ACF2-483C-B133-506B4746AA1B}" type="pres">
      <dgm:prSet presAssocID="{7BDC5CE2-E39B-41E1-8859-9FB8F83F7B63}" presName="nodeFollowingNodes" presStyleLbl="node1" presStyleIdx="2" presStyleCnt="6">
        <dgm:presLayoutVars>
          <dgm:bulletEnabled val="1"/>
        </dgm:presLayoutVars>
      </dgm:prSet>
      <dgm:spPr/>
    </dgm:pt>
    <dgm:pt modelId="{637F8DD6-58CE-4E08-ABC8-2ADD2E645774}" type="pres">
      <dgm:prSet presAssocID="{A540AE2E-5640-4761-8792-A2DE9321993D}" presName="nodeFollowingNodes" presStyleLbl="node1" presStyleIdx="3" presStyleCnt="6">
        <dgm:presLayoutVars>
          <dgm:bulletEnabled val="1"/>
        </dgm:presLayoutVars>
      </dgm:prSet>
      <dgm:spPr/>
    </dgm:pt>
    <dgm:pt modelId="{8AEF36ED-465B-4D25-BA17-D3EA560402CD}" type="pres">
      <dgm:prSet presAssocID="{0BCDAB75-C0A3-4823-84D7-57DC1584EF64}" presName="nodeFollowingNodes" presStyleLbl="node1" presStyleIdx="4" presStyleCnt="6">
        <dgm:presLayoutVars>
          <dgm:bulletEnabled val="1"/>
        </dgm:presLayoutVars>
      </dgm:prSet>
      <dgm:spPr/>
    </dgm:pt>
    <dgm:pt modelId="{3AD24058-6CA7-41D5-ACEA-2999409AECDC}" type="pres">
      <dgm:prSet presAssocID="{10C2108A-385F-4531-890E-8383319F28A7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5D8E38FC-A184-4B66-8638-206CE5399E71}" type="presOf" srcId="{A540AE2E-5640-4761-8792-A2DE9321993D}" destId="{637F8DD6-58CE-4E08-ABC8-2ADD2E645774}" srcOrd="0" destOrd="0" presId="urn:microsoft.com/office/officeart/2005/8/layout/cycle3"/>
    <dgm:cxn modelId="{75CC4B60-0A6A-47B9-A81C-1E47FC961681}" srcId="{A633042D-ACF1-4DE3-B863-E59A82218781}" destId="{10C2108A-385F-4531-890E-8383319F28A7}" srcOrd="5" destOrd="0" parTransId="{975BB80F-3625-4D7C-BD1C-8D6DF21AD51D}" sibTransId="{1BD52161-22DB-4A7B-85AC-8877480B4A5A}"/>
    <dgm:cxn modelId="{101EB335-52C3-48CB-ABCD-6D9D179769D8}" type="presOf" srcId="{A633042D-ACF1-4DE3-B863-E59A82218781}" destId="{A2B6ECC5-1B8E-47AA-B933-630F099F891D}" srcOrd="0" destOrd="0" presId="urn:microsoft.com/office/officeart/2005/8/layout/cycle3"/>
    <dgm:cxn modelId="{AC4B1110-041A-4E61-8914-F58623E95784}" type="presOf" srcId="{7BDC5CE2-E39B-41E1-8859-9FB8F83F7B63}" destId="{D6DDA85B-ACF2-483C-B133-506B4746AA1B}" srcOrd="0" destOrd="0" presId="urn:microsoft.com/office/officeart/2005/8/layout/cycle3"/>
    <dgm:cxn modelId="{EC5733C8-3879-4B72-96B3-DEE68934B112}" type="presOf" srcId="{E0B17AFC-5211-49B4-AD20-8245FC0192A6}" destId="{B1957535-29DC-4675-84A6-2C8031EDC94A}" srcOrd="0" destOrd="0" presId="urn:microsoft.com/office/officeart/2005/8/layout/cycle3"/>
    <dgm:cxn modelId="{13EDB7F5-958A-4F8E-B0B6-C417EF49354E}" type="presOf" srcId="{CC4A6A9F-0053-4AC4-B860-E89C3419599E}" destId="{3AF7A9DB-ABA8-417D-887F-94C7ADEB7E02}" srcOrd="0" destOrd="0" presId="urn:microsoft.com/office/officeart/2005/8/layout/cycle3"/>
    <dgm:cxn modelId="{FE3CEECC-A808-4DD9-A1A5-FB1209993E52}" type="presOf" srcId="{10C2108A-385F-4531-890E-8383319F28A7}" destId="{3AD24058-6CA7-41D5-ACEA-2999409AECDC}" srcOrd="0" destOrd="0" presId="urn:microsoft.com/office/officeart/2005/8/layout/cycle3"/>
    <dgm:cxn modelId="{94F990DE-0FA9-4E42-B8C5-972DED0A4259}" srcId="{A633042D-ACF1-4DE3-B863-E59A82218781}" destId="{A540AE2E-5640-4761-8792-A2DE9321993D}" srcOrd="3" destOrd="0" parTransId="{707EAAB4-3C0C-4818-93BD-E7014DCB796E}" sibTransId="{0FE16A5E-AD57-4E33-9AE1-6AAC4695FD4E}"/>
    <dgm:cxn modelId="{10ABBFFE-8112-4E8E-9967-479EE6F8E9B2}" srcId="{A633042D-ACF1-4DE3-B863-E59A82218781}" destId="{CC4A6A9F-0053-4AC4-B860-E89C3419599E}" srcOrd="0" destOrd="0" parTransId="{2C503D34-84F7-4F3F-8F73-98AFA9380041}" sibTransId="{34ADDA62-BC21-46B3-AA02-25ED4B54BEFE}"/>
    <dgm:cxn modelId="{42B5F2E1-683F-4209-AB57-D70DE5AAB6E5}" type="presOf" srcId="{34ADDA62-BC21-46B3-AA02-25ED4B54BEFE}" destId="{EA66C0EA-0FBF-4616-9C7A-14A222852146}" srcOrd="0" destOrd="0" presId="urn:microsoft.com/office/officeart/2005/8/layout/cycle3"/>
    <dgm:cxn modelId="{CCA7BA81-8866-407E-9825-4AB6A6239864}" srcId="{A633042D-ACF1-4DE3-B863-E59A82218781}" destId="{0BCDAB75-C0A3-4823-84D7-57DC1584EF64}" srcOrd="4" destOrd="0" parTransId="{7E0BAE0D-6A92-48CB-ADA7-DAE389177A9B}" sibTransId="{EC163670-236E-47F3-BCCB-FAF2B3CC6258}"/>
    <dgm:cxn modelId="{3D190F7B-341B-489C-899E-AD2B2D580F8A}" type="presOf" srcId="{0BCDAB75-C0A3-4823-84D7-57DC1584EF64}" destId="{8AEF36ED-465B-4D25-BA17-D3EA560402CD}" srcOrd="0" destOrd="0" presId="urn:microsoft.com/office/officeart/2005/8/layout/cycle3"/>
    <dgm:cxn modelId="{F931D2D0-EEFC-4A22-9DD9-F586E18CF257}" srcId="{A633042D-ACF1-4DE3-B863-E59A82218781}" destId="{7BDC5CE2-E39B-41E1-8859-9FB8F83F7B63}" srcOrd="2" destOrd="0" parTransId="{14B04DDD-B715-41BF-B77D-D8DD86E7CAB2}" sibTransId="{75BFC5F7-0DCE-44C5-8938-D792E469ADC3}"/>
    <dgm:cxn modelId="{BBB7A5EC-C67C-4E18-9C71-32092AFD5A00}" srcId="{A633042D-ACF1-4DE3-B863-E59A82218781}" destId="{E0B17AFC-5211-49B4-AD20-8245FC0192A6}" srcOrd="1" destOrd="0" parTransId="{44B49465-69FF-4767-901E-B1BED850C51B}" sibTransId="{E05C2356-90CB-484B-9B59-08CF25D8BA0D}"/>
    <dgm:cxn modelId="{0010E063-8049-44B3-8334-59DD87E0C15A}" type="presParOf" srcId="{A2B6ECC5-1B8E-47AA-B933-630F099F891D}" destId="{50A9731A-51EF-48DC-81E9-43A67F65AF71}" srcOrd="0" destOrd="0" presId="urn:microsoft.com/office/officeart/2005/8/layout/cycle3"/>
    <dgm:cxn modelId="{1FFA9329-31DB-4187-81FF-403E9F0DF66F}" type="presParOf" srcId="{50A9731A-51EF-48DC-81E9-43A67F65AF71}" destId="{3AF7A9DB-ABA8-417D-887F-94C7ADEB7E02}" srcOrd="0" destOrd="0" presId="urn:microsoft.com/office/officeart/2005/8/layout/cycle3"/>
    <dgm:cxn modelId="{11497800-C0F9-4ED4-A8AA-4ECB182CCBC4}" type="presParOf" srcId="{50A9731A-51EF-48DC-81E9-43A67F65AF71}" destId="{EA66C0EA-0FBF-4616-9C7A-14A222852146}" srcOrd="1" destOrd="0" presId="urn:microsoft.com/office/officeart/2005/8/layout/cycle3"/>
    <dgm:cxn modelId="{2527248B-1B43-4BAA-A202-95B1F8FA97EC}" type="presParOf" srcId="{50A9731A-51EF-48DC-81E9-43A67F65AF71}" destId="{B1957535-29DC-4675-84A6-2C8031EDC94A}" srcOrd="2" destOrd="0" presId="urn:microsoft.com/office/officeart/2005/8/layout/cycle3"/>
    <dgm:cxn modelId="{39B518A0-F90F-4B27-98FD-D7C17761E55C}" type="presParOf" srcId="{50A9731A-51EF-48DC-81E9-43A67F65AF71}" destId="{D6DDA85B-ACF2-483C-B133-506B4746AA1B}" srcOrd="3" destOrd="0" presId="urn:microsoft.com/office/officeart/2005/8/layout/cycle3"/>
    <dgm:cxn modelId="{34128C2E-0C63-4442-BEA1-E47DE8D32F68}" type="presParOf" srcId="{50A9731A-51EF-48DC-81E9-43A67F65AF71}" destId="{637F8DD6-58CE-4E08-ABC8-2ADD2E645774}" srcOrd="4" destOrd="0" presId="urn:microsoft.com/office/officeart/2005/8/layout/cycle3"/>
    <dgm:cxn modelId="{5AC909DF-DF07-4A1B-B888-D4C2EAA64C44}" type="presParOf" srcId="{50A9731A-51EF-48DC-81E9-43A67F65AF71}" destId="{8AEF36ED-465B-4D25-BA17-D3EA560402CD}" srcOrd="5" destOrd="0" presId="urn:microsoft.com/office/officeart/2005/8/layout/cycle3"/>
    <dgm:cxn modelId="{3B3799D4-579E-40A5-88C0-5DB3EBA41E70}" type="presParOf" srcId="{50A9731A-51EF-48DC-81E9-43A67F65AF71}" destId="{3AD24058-6CA7-41D5-ACEA-2999409AECD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05298-62B7-42AC-BDCB-8C248B5F5C9C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1BAFCEB-0D5E-43D2-9F04-A998C09C5E28}">
      <dgm:prSet phldrT="[Текст]"/>
      <dgm:spPr/>
      <dgm:t>
        <a:bodyPr/>
        <a:lstStyle/>
        <a:p>
          <a:endParaRPr lang="ru-RU" dirty="0"/>
        </a:p>
      </dgm:t>
    </dgm:pt>
    <dgm:pt modelId="{FF9A48A6-A6FD-48EE-836F-6098B20C0AF0}" type="parTrans" cxnId="{870A98EA-71C9-433E-AFA1-9702955B628C}">
      <dgm:prSet/>
      <dgm:spPr/>
      <dgm:t>
        <a:bodyPr/>
        <a:lstStyle/>
        <a:p>
          <a:endParaRPr lang="ru-RU"/>
        </a:p>
      </dgm:t>
    </dgm:pt>
    <dgm:pt modelId="{010930CF-8572-4E32-B26C-87E6EE8756D9}" type="sibTrans" cxnId="{870A98EA-71C9-433E-AFA1-9702955B628C}">
      <dgm:prSet/>
      <dgm:spPr/>
      <dgm:t>
        <a:bodyPr/>
        <a:lstStyle/>
        <a:p>
          <a:endParaRPr lang="ru-RU"/>
        </a:p>
      </dgm:t>
    </dgm:pt>
    <dgm:pt modelId="{256FAC02-31A3-4934-BE12-10AEEBAAE3FF}">
      <dgm:prSet phldrT="[Текст]"/>
      <dgm:spPr/>
      <dgm:t>
        <a:bodyPr/>
        <a:lstStyle/>
        <a:p>
          <a:r>
            <a:rPr lang="uk-UA" dirty="0" smtClean="0"/>
            <a:t>Засідка</a:t>
          </a:r>
          <a:endParaRPr lang="ru-RU" dirty="0"/>
        </a:p>
      </dgm:t>
    </dgm:pt>
    <dgm:pt modelId="{067D6519-720F-4243-9D8E-F2CA8630AD34}" type="parTrans" cxnId="{F7D8D224-09AF-4BC4-B772-5959339887FE}">
      <dgm:prSet/>
      <dgm:spPr/>
      <dgm:t>
        <a:bodyPr/>
        <a:lstStyle/>
        <a:p>
          <a:endParaRPr lang="ru-RU"/>
        </a:p>
      </dgm:t>
    </dgm:pt>
    <dgm:pt modelId="{389D1107-2C53-4531-A2F2-D06A5A424E72}" type="sibTrans" cxnId="{F7D8D224-09AF-4BC4-B772-5959339887FE}">
      <dgm:prSet/>
      <dgm:spPr/>
      <dgm:t>
        <a:bodyPr/>
        <a:lstStyle/>
        <a:p>
          <a:endParaRPr lang="ru-RU"/>
        </a:p>
      </dgm:t>
    </dgm:pt>
    <dgm:pt modelId="{20A3F61D-CDF5-4B8F-8DE8-489B0D9C44FC}">
      <dgm:prSet phldrT="[Текст]"/>
      <dgm:spPr/>
      <dgm:t>
        <a:bodyPr/>
        <a:lstStyle/>
        <a:p>
          <a:endParaRPr lang="ru-RU" dirty="0"/>
        </a:p>
      </dgm:t>
    </dgm:pt>
    <dgm:pt modelId="{803B6C58-0D11-4059-9E80-2C24EB352D34}" type="parTrans" cxnId="{64924BD0-213E-47DE-A987-E95881FDF7F2}">
      <dgm:prSet/>
      <dgm:spPr/>
      <dgm:t>
        <a:bodyPr/>
        <a:lstStyle/>
        <a:p>
          <a:endParaRPr lang="ru-RU"/>
        </a:p>
      </dgm:t>
    </dgm:pt>
    <dgm:pt modelId="{DBF72403-135F-417A-AD5C-E65832BC9852}" type="sibTrans" cxnId="{64924BD0-213E-47DE-A987-E95881FDF7F2}">
      <dgm:prSet/>
      <dgm:spPr/>
      <dgm:t>
        <a:bodyPr/>
        <a:lstStyle/>
        <a:p>
          <a:endParaRPr lang="ru-RU"/>
        </a:p>
      </dgm:t>
    </dgm:pt>
    <dgm:pt modelId="{873E4CFA-CC8C-427F-9508-8DD54C97579C}">
      <dgm:prSet phldrT="[Текст]"/>
      <dgm:spPr/>
      <dgm:t>
        <a:bodyPr/>
        <a:lstStyle/>
        <a:p>
          <a:r>
            <a:rPr lang="uk-UA" dirty="0" smtClean="0"/>
            <a:t>Обстріл</a:t>
          </a:r>
          <a:endParaRPr lang="ru-RU" dirty="0"/>
        </a:p>
      </dgm:t>
    </dgm:pt>
    <dgm:pt modelId="{CA19F833-666A-4F83-AC81-E72954763EE5}" type="parTrans" cxnId="{42587E12-FB35-4833-B2DD-4E0DD0F5CBBF}">
      <dgm:prSet/>
      <dgm:spPr/>
      <dgm:t>
        <a:bodyPr/>
        <a:lstStyle/>
        <a:p>
          <a:endParaRPr lang="ru-RU"/>
        </a:p>
      </dgm:t>
    </dgm:pt>
    <dgm:pt modelId="{B9446042-F680-498F-B2BE-D5DB3B206F12}" type="sibTrans" cxnId="{42587E12-FB35-4833-B2DD-4E0DD0F5CBBF}">
      <dgm:prSet/>
      <dgm:spPr/>
      <dgm:t>
        <a:bodyPr/>
        <a:lstStyle/>
        <a:p>
          <a:endParaRPr lang="ru-RU"/>
        </a:p>
      </dgm:t>
    </dgm:pt>
    <dgm:pt modelId="{DF4CFD7D-95E5-4E25-BEB0-80CC2D957090}">
      <dgm:prSet phldrT="[Текст]"/>
      <dgm:spPr/>
      <dgm:t>
        <a:bodyPr/>
        <a:lstStyle/>
        <a:p>
          <a:r>
            <a:rPr lang="uk-UA" dirty="0" smtClean="0"/>
            <a:t>Наскок</a:t>
          </a:r>
          <a:endParaRPr lang="ru-RU" dirty="0"/>
        </a:p>
      </dgm:t>
    </dgm:pt>
    <dgm:pt modelId="{C774D133-D6A4-45D6-BB2F-ADDBD0631B31}" type="sibTrans" cxnId="{B4013DF5-2EE5-42DC-99D7-C385F6DC4ED4}">
      <dgm:prSet/>
      <dgm:spPr/>
      <dgm:t>
        <a:bodyPr/>
        <a:lstStyle/>
        <a:p>
          <a:endParaRPr lang="ru-RU"/>
        </a:p>
      </dgm:t>
    </dgm:pt>
    <dgm:pt modelId="{443C50C4-5C58-4830-89F0-05D4005B24E7}" type="parTrans" cxnId="{B4013DF5-2EE5-42DC-99D7-C385F6DC4ED4}">
      <dgm:prSet/>
      <dgm:spPr/>
      <dgm:t>
        <a:bodyPr/>
        <a:lstStyle/>
        <a:p>
          <a:endParaRPr lang="ru-RU"/>
        </a:p>
      </dgm:t>
    </dgm:pt>
    <dgm:pt modelId="{EA0EA0FB-4473-41CE-B220-9D89CA80E148}">
      <dgm:prSet phldrT="[Текст]"/>
      <dgm:spPr/>
      <dgm:t>
        <a:bodyPr/>
        <a:lstStyle/>
        <a:p>
          <a:endParaRPr lang="ru-RU" dirty="0"/>
        </a:p>
      </dgm:t>
    </dgm:pt>
    <dgm:pt modelId="{3827119F-E0BA-4B1D-A6F4-44A6415DD2E4}" type="sibTrans" cxnId="{8929D2FD-32D9-4049-8278-1DA7E4A89BF4}">
      <dgm:prSet/>
      <dgm:spPr/>
      <dgm:t>
        <a:bodyPr/>
        <a:lstStyle/>
        <a:p>
          <a:endParaRPr lang="ru-RU"/>
        </a:p>
      </dgm:t>
    </dgm:pt>
    <dgm:pt modelId="{75BD0EBB-3A41-4B6B-9A0B-11A5A1E46003}" type="parTrans" cxnId="{8929D2FD-32D9-4049-8278-1DA7E4A89BF4}">
      <dgm:prSet/>
      <dgm:spPr/>
      <dgm:t>
        <a:bodyPr/>
        <a:lstStyle/>
        <a:p>
          <a:endParaRPr lang="ru-RU"/>
        </a:p>
      </dgm:t>
    </dgm:pt>
    <dgm:pt modelId="{11DED581-6ACB-4842-9D9F-DA57AC4BCAE5}">
      <dgm:prSet custT="1"/>
      <dgm:spPr/>
      <dgm:t>
        <a:bodyPr/>
        <a:lstStyle/>
        <a:p>
          <a:r>
            <a:rPr lang="uk-UA" sz="1600" dirty="0" smtClean="0"/>
            <a:t>Диверсія</a:t>
          </a:r>
          <a:endParaRPr lang="ru-RU" sz="1600" dirty="0"/>
        </a:p>
      </dgm:t>
    </dgm:pt>
    <dgm:pt modelId="{AC2A8B30-772B-4767-9068-58600C43CEC5}" type="parTrans" cxnId="{1BA40EE6-3D1D-4D13-B3BD-F7863A468EB8}">
      <dgm:prSet/>
      <dgm:spPr/>
      <dgm:t>
        <a:bodyPr/>
        <a:lstStyle/>
        <a:p>
          <a:endParaRPr lang="ru-RU"/>
        </a:p>
      </dgm:t>
    </dgm:pt>
    <dgm:pt modelId="{4433F83C-B328-4362-98A9-4FEB12D24206}" type="sibTrans" cxnId="{1BA40EE6-3D1D-4D13-B3BD-F7863A468EB8}">
      <dgm:prSet/>
      <dgm:spPr/>
      <dgm:t>
        <a:bodyPr/>
        <a:lstStyle/>
        <a:p>
          <a:endParaRPr lang="ru-RU"/>
        </a:p>
      </dgm:t>
    </dgm:pt>
    <dgm:pt modelId="{70C2D7EA-FAB9-409D-BBC9-E697644BDC81}">
      <dgm:prSet custT="1"/>
      <dgm:spPr/>
      <dgm:t>
        <a:bodyPr/>
        <a:lstStyle/>
        <a:p>
          <a:r>
            <a:rPr lang="uk-UA" sz="1200" dirty="0" smtClean="0"/>
            <a:t>Акти індивідуального терору</a:t>
          </a:r>
          <a:endParaRPr lang="ru-RU" sz="1200" dirty="0"/>
        </a:p>
      </dgm:t>
    </dgm:pt>
    <dgm:pt modelId="{13E6E14F-D58E-4D4A-901B-813844549FA9}" type="parTrans" cxnId="{38AEE24C-E0E6-4187-9166-3C97C2ECA4FD}">
      <dgm:prSet/>
      <dgm:spPr/>
      <dgm:t>
        <a:bodyPr/>
        <a:lstStyle/>
        <a:p>
          <a:endParaRPr lang="ru-RU"/>
        </a:p>
      </dgm:t>
    </dgm:pt>
    <dgm:pt modelId="{5BBA287D-CBF3-4553-9C09-41CBE9392EE4}" type="sibTrans" cxnId="{38AEE24C-E0E6-4187-9166-3C97C2ECA4FD}">
      <dgm:prSet/>
      <dgm:spPr/>
      <dgm:t>
        <a:bodyPr/>
        <a:lstStyle/>
        <a:p>
          <a:endParaRPr lang="ru-RU"/>
        </a:p>
      </dgm:t>
    </dgm:pt>
    <dgm:pt modelId="{39737F9B-B125-4765-9E77-A581E32FD947}" type="pres">
      <dgm:prSet presAssocID="{5D905298-62B7-42AC-BDCB-8C248B5F5C9C}" presName="Name0" presStyleCnt="0">
        <dgm:presLayoutVars>
          <dgm:dir/>
          <dgm:animLvl val="lvl"/>
          <dgm:resizeHandles val="exact"/>
        </dgm:presLayoutVars>
      </dgm:prSet>
      <dgm:spPr/>
    </dgm:pt>
    <dgm:pt modelId="{C1CD349D-0A30-4B22-9A09-D2E0B5DF6575}" type="pres">
      <dgm:prSet presAssocID="{A1BAFCEB-0D5E-43D2-9F04-A998C09C5E28}" presName="compositeNode" presStyleCnt="0">
        <dgm:presLayoutVars>
          <dgm:bulletEnabled val="1"/>
        </dgm:presLayoutVars>
      </dgm:prSet>
      <dgm:spPr/>
    </dgm:pt>
    <dgm:pt modelId="{7A8C1F85-9975-4DBC-9419-5F66C2309C05}" type="pres">
      <dgm:prSet presAssocID="{A1BAFCEB-0D5E-43D2-9F04-A998C09C5E28}" presName="bgRect" presStyleLbl="node1" presStyleIdx="0" presStyleCnt="5" custLinFactNeighborX="-6067" custLinFactNeighborY="-2337"/>
      <dgm:spPr/>
    </dgm:pt>
    <dgm:pt modelId="{449FCEDF-2401-4796-AFB9-3F06B5349B8F}" type="pres">
      <dgm:prSet presAssocID="{A1BAFCEB-0D5E-43D2-9F04-A998C09C5E28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5C84B399-4A61-4CD6-86A9-F995E649C8EC}" type="pres">
      <dgm:prSet presAssocID="{A1BAFCEB-0D5E-43D2-9F04-A998C09C5E28}" presName="childNode" presStyleLbl="node1" presStyleIdx="0" presStyleCnt="5">
        <dgm:presLayoutVars>
          <dgm:bulletEnabled val="1"/>
        </dgm:presLayoutVars>
      </dgm:prSet>
      <dgm:spPr/>
    </dgm:pt>
    <dgm:pt modelId="{E2EBDD94-EA9D-4B1E-BE20-55CE55E8B190}" type="pres">
      <dgm:prSet presAssocID="{010930CF-8572-4E32-B26C-87E6EE8756D9}" presName="hSp" presStyleCnt="0"/>
      <dgm:spPr/>
    </dgm:pt>
    <dgm:pt modelId="{83D07B92-F21E-4503-A9A7-B369B1FD49E7}" type="pres">
      <dgm:prSet presAssocID="{010930CF-8572-4E32-B26C-87E6EE8756D9}" presName="vProcSp" presStyleCnt="0"/>
      <dgm:spPr/>
    </dgm:pt>
    <dgm:pt modelId="{E46081AC-69B1-41BB-AE1D-303CADDCF39D}" type="pres">
      <dgm:prSet presAssocID="{010930CF-8572-4E32-B26C-87E6EE8756D9}" presName="vSp1" presStyleCnt="0"/>
      <dgm:spPr/>
    </dgm:pt>
    <dgm:pt modelId="{3F0E65F8-CE44-45BE-905A-BD0413BC3D39}" type="pres">
      <dgm:prSet presAssocID="{010930CF-8572-4E32-B26C-87E6EE8756D9}" presName="simulatedConn" presStyleLbl="solidFgAcc1" presStyleIdx="0" presStyleCnt="4"/>
      <dgm:spPr/>
    </dgm:pt>
    <dgm:pt modelId="{CE805435-79D9-4007-91DD-79FC16E17AA6}" type="pres">
      <dgm:prSet presAssocID="{010930CF-8572-4E32-B26C-87E6EE8756D9}" presName="vSp2" presStyleCnt="0"/>
      <dgm:spPr/>
    </dgm:pt>
    <dgm:pt modelId="{CD7B2DCA-1D5A-407B-81CB-16E5657531B3}" type="pres">
      <dgm:prSet presAssocID="{010930CF-8572-4E32-B26C-87E6EE8756D9}" presName="sibTrans" presStyleCnt="0"/>
      <dgm:spPr/>
    </dgm:pt>
    <dgm:pt modelId="{2F53B649-75FE-49E7-ABD2-1CDF302F11DF}" type="pres">
      <dgm:prSet presAssocID="{EA0EA0FB-4473-41CE-B220-9D89CA80E148}" presName="compositeNode" presStyleCnt="0">
        <dgm:presLayoutVars>
          <dgm:bulletEnabled val="1"/>
        </dgm:presLayoutVars>
      </dgm:prSet>
      <dgm:spPr/>
    </dgm:pt>
    <dgm:pt modelId="{2F0C62EC-F057-410F-A935-474580F3FE13}" type="pres">
      <dgm:prSet presAssocID="{EA0EA0FB-4473-41CE-B220-9D89CA80E148}" presName="bgRect" presStyleLbl="node1" presStyleIdx="1" presStyleCnt="5"/>
      <dgm:spPr/>
      <dgm:t>
        <a:bodyPr/>
        <a:lstStyle/>
        <a:p>
          <a:endParaRPr lang="ru-RU"/>
        </a:p>
      </dgm:t>
    </dgm:pt>
    <dgm:pt modelId="{161A14B4-E0CF-4C0F-BCDC-1D4D71DCCC89}" type="pres">
      <dgm:prSet presAssocID="{EA0EA0FB-4473-41CE-B220-9D89CA80E148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176EC-2DEA-465A-9D53-E28B94A40DBE}" type="pres">
      <dgm:prSet presAssocID="{EA0EA0FB-4473-41CE-B220-9D89CA80E148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0FD8-0E73-4C0D-BA82-D1FCB4BB3D25}" type="pres">
      <dgm:prSet presAssocID="{3827119F-E0BA-4B1D-A6F4-44A6415DD2E4}" presName="hSp" presStyleCnt="0"/>
      <dgm:spPr/>
    </dgm:pt>
    <dgm:pt modelId="{41823DEB-4B2F-415E-A1D5-E1CFADEC1CB5}" type="pres">
      <dgm:prSet presAssocID="{3827119F-E0BA-4B1D-A6F4-44A6415DD2E4}" presName="vProcSp" presStyleCnt="0"/>
      <dgm:spPr/>
    </dgm:pt>
    <dgm:pt modelId="{F962F1ED-CF41-4D9E-8842-C20171EB9B9D}" type="pres">
      <dgm:prSet presAssocID="{3827119F-E0BA-4B1D-A6F4-44A6415DD2E4}" presName="vSp1" presStyleCnt="0"/>
      <dgm:spPr/>
    </dgm:pt>
    <dgm:pt modelId="{532A7435-B316-4BB7-99E2-13C6EEA21B7E}" type="pres">
      <dgm:prSet presAssocID="{3827119F-E0BA-4B1D-A6F4-44A6415DD2E4}" presName="simulatedConn" presStyleLbl="solidFgAcc1" presStyleIdx="1" presStyleCnt="4"/>
      <dgm:spPr/>
    </dgm:pt>
    <dgm:pt modelId="{BD636407-B9EB-4200-B2DA-9629340BF6EF}" type="pres">
      <dgm:prSet presAssocID="{3827119F-E0BA-4B1D-A6F4-44A6415DD2E4}" presName="vSp2" presStyleCnt="0"/>
      <dgm:spPr/>
    </dgm:pt>
    <dgm:pt modelId="{D4A193E8-1E9C-48C3-9944-C0BE2BDC9796}" type="pres">
      <dgm:prSet presAssocID="{3827119F-E0BA-4B1D-A6F4-44A6415DD2E4}" presName="sibTrans" presStyleCnt="0"/>
      <dgm:spPr/>
    </dgm:pt>
    <dgm:pt modelId="{B9605B1F-140D-4364-B97D-CBBE4278A88D}" type="pres">
      <dgm:prSet presAssocID="{20A3F61D-CDF5-4B8F-8DE8-489B0D9C44FC}" presName="compositeNode" presStyleCnt="0">
        <dgm:presLayoutVars>
          <dgm:bulletEnabled val="1"/>
        </dgm:presLayoutVars>
      </dgm:prSet>
      <dgm:spPr/>
    </dgm:pt>
    <dgm:pt modelId="{3C7528A6-4B12-47ED-952D-5BB5F6C936C1}" type="pres">
      <dgm:prSet presAssocID="{20A3F61D-CDF5-4B8F-8DE8-489B0D9C44FC}" presName="bgRect" presStyleLbl="node1" presStyleIdx="2" presStyleCnt="5"/>
      <dgm:spPr/>
    </dgm:pt>
    <dgm:pt modelId="{BF7EC9B8-1F43-4940-ABA6-FF7B1F53E73E}" type="pres">
      <dgm:prSet presAssocID="{20A3F61D-CDF5-4B8F-8DE8-489B0D9C44FC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C0B9A9D-BC9F-43C7-91B2-F42023CA88BB}" type="pres">
      <dgm:prSet presAssocID="{20A3F61D-CDF5-4B8F-8DE8-489B0D9C44FC}" presName="childNode" presStyleLbl="node1" presStyleIdx="2" presStyleCnt="5">
        <dgm:presLayoutVars>
          <dgm:bulletEnabled val="1"/>
        </dgm:presLayoutVars>
      </dgm:prSet>
      <dgm:spPr/>
    </dgm:pt>
    <dgm:pt modelId="{D0EC864F-96C7-4354-BDBC-FB8C02C39C60}" type="pres">
      <dgm:prSet presAssocID="{DBF72403-135F-417A-AD5C-E65832BC9852}" presName="hSp" presStyleCnt="0"/>
      <dgm:spPr/>
    </dgm:pt>
    <dgm:pt modelId="{D5D754C3-9BF2-4822-8050-9B430621A3D1}" type="pres">
      <dgm:prSet presAssocID="{DBF72403-135F-417A-AD5C-E65832BC9852}" presName="vProcSp" presStyleCnt="0"/>
      <dgm:spPr/>
    </dgm:pt>
    <dgm:pt modelId="{7D4700FE-9F12-431E-A874-3DAA5A35FFF9}" type="pres">
      <dgm:prSet presAssocID="{DBF72403-135F-417A-AD5C-E65832BC9852}" presName="vSp1" presStyleCnt="0"/>
      <dgm:spPr/>
    </dgm:pt>
    <dgm:pt modelId="{2BE0EC43-133E-4D46-8AEF-472C2BCD8771}" type="pres">
      <dgm:prSet presAssocID="{DBF72403-135F-417A-AD5C-E65832BC9852}" presName="simulatedConn" presStyleLbl="solidFgAcc1" presStyleIdx="2" presStyleCnt="4"/>
      <dgm:spPr/>
    </dgm:pt>
    <dgm:pt modelId="{11C9AE94-A3AC-451A-A0AA-A9FC91C94E30}" type="pres">
      <dgm:prSet presAssocID="{DBF72403-135F-417A-AD5C-E65832BC9852}" presName="vSp2" presStyleCnt="0"/>
      <dgm:spPr/>
    </dgm:pt>
    <dgm:pt modelId="{9F3D5644-F806-4689-902E-82A415F53A78}" type="pres">
      <dgm:prSet presAssocID="{DBF72403-135F-417A-AD5C-E65832BC9852}" presName="sibTrans" presStyleCnt="0"/>
      <dgm:spPr/>
    </dgm:pt>
    <dgm:pt modelId="{9BCAA86E-8C70-4C91-BABC-824C05C2E79B}" type="pres">
      <dgm:prSet presAssocID="{11DED581-6ACB-4842-9D9F-DA57AC4BCAE5}" presName="compositeNode" presStyleCnt="0">
        <dgm:presLayoutVars>
          <dgm:bulletEnabled val="1"/>
        </dgm:presLayoutVars>
      </dgm:prSet>
      <dgm:spPr/>
    </dgm:pt>
    <dgm:pt modelId="{FE66DA86-0A84-453E-A03A-AE0A6322A0FB}" type="pres">
      <dgm:prSet presAssocID="{11DED581-6ACB-4842-9D9F-DA57AC4BCAE5}" presName="bgRect" presStyleLbl="node1" presStyleIdx="3" presStyleCnt="5" custLinFactNeighborX="-409" custLinFactNeighborY="2354"/>
      <dgm:spPr/>
      <dgm:t>
        <a:bodyPr/>
        <a:lstStyle/>
        <a:p>
          <a:endParaRPr lang="ru-RU"/>
        </a:p>
      </dgm:t>
    </dgm:pt>
    <dgm:pt modelId="{CAAF54FE-2A9C-48BC-81AD-E551D4E5429C}" type="pres">
      <dgm:prSet presAssocID="{11DED581-6ACB-4842-9D9F-DA57AC4BCAE5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0F1F9-385B-41D6-B329-1E0D18252A89}" type="pres">
      <dgm:prSet presAssocID="{4433F83C-B328-4362-98A9-4FEB12D24206}" presName="hSp" presStyleCnt="0"/>
      <dgm:spPr/>
    </dgm:pt>
    <dgm:pt modelId="{A1A1AA42-0AC3-4074-A8AC-7E2BEC529CB4}" type="pres">
      <dgm:prSet presAssocID="{4433F83C-B328-4362-98A9-4FEB12D24206}" presName="vProcSp" presStyleCnt="0"/>
      <dgm:spPr/>
    </dgm:pt>
    <dgm:pt modelId="{5FDDB3EB-79E8-45BF-AC78-A24FF44F3611}" type="pres">
      <dgm:prSet presAssocID="{4433F83C-B328-4362-98A9-4FEB12D24206}" presName="vSp1" presStyleCnt="0"/>
      <dgm:spPr/>
    </dgm:pt>
    <dgm:pt modelId="{F3C33733-A0A7-42A5-9273-D23C04484078}" type="pres">
      <dgm:prSet presAssocID="{4433F83C-B328-4362-98A9-4FEB12D24206}" presName="simulatedConn" presStyleLbl="solidFgAcc1" presStyleIdx="3" presStyleCnt="4"/>
      <dgm:spPr/>
    </dgm:pt>
    <dgm:pt modelId="{DA364DAF-1230-4873-9663-BCC73356591D}" type="pres">
      <dgm:prSet presAssocID="{4433F83C-B328-4362-98A9-4FEB12D24206}" presName="vSp2" presStyleCnt="0"/>
      <dgm:spPr/>
    </dgm:pt>
    <dgm:pt modelId="{0FC95429-862E-4D7F-A815-C8A4980006C2}" type="pres">
      <dgm:prSet presAssocID="{4433F83C-B328-4362-98A9-4FEB12D24206}" presName="sibTrans" presStyleCnt="0"/>
      <dgm:spPr/>
    </dgm:pt>
    <dgm:pt modelId="{D4703C2A-6D9E-4A27-BD44-41D06F695F66}" type="pres">
      <dgm:prSet presAssocID="{70C2D7EA-FAB9-409D-BBC9-E697644BDC81}" presName="compositeNode" presStyleCnt="0">
        <dgm:presLayoutVars>
          <dgm:bulletEnabled val="1"/>
        </dgm:presLayoutVars>
      </dgm:prSet>
      <dgm:spPr/>
    </dgm:pt>
    <dgm:pt modelId="{797C9C96-C68C-423F-A878-D9FCB7922F19}" type="pres">
      <dgm:prSet presAssocID="{70C2D7EA-FAB9-409D-BBC9-E697644BDC81}" presName="bgRect" presStyleLbl="node1" presStyleIdx="4" presStyleCnt="5"/>
      <dgm:spPr/>
    </dgm:pt>
    <dgm:pt modelId="{3D3F01D8-568A-4F4A-956A-C241D931FB81}" type="pres">
      <dgm:prSet presAssocID="{70C2D7EA-FAB9-409D-BBC9-E697644BDC81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8AEE24C-E0E6-4187-9166-3C97C2ECA4FD}" srcId="{5D905298-62B7-42AC-BDCB-8C248B5F5C9C}" destId="{70C2D7EA-FAB9-409D-BBC9-E697644BDC81}" srcOrd="4" destOrd="0" parTransId="{13E6E14F-D58E-4D4A-901B-813844549FA9}" sibTransId="{5BBA287D-CBF3-4553-9C09-41CBE9392EE4}"/>
    <dgm:cxn modelId="{870A98EA-71C9-433E-AFA1-9702955B628C}" srcId="{5D905298-62B7-42AC-BDCB-8C248B5F5C9C}" destId="{A1BAFCEB-0D5E-43D2-9F04-A998C09C5E28}" srcOrd="0" destOrd="0" parTransId="{FF9A48A6-A6FD-48EE-836F-6098B20C0AF0}" sibTransId="{010930CF-8572-4E32-B26C-87E6EE8756D9}"/>
    <dgm:cxn modelId="{6DB0BA00-1484-4120-BC3A-217CAD564A9F}" type="presOf" srcId="{11DED581-6ACB-4842-9D9F-DA57AC4BCAE5}" destId="{CAAF54FE-2A9C-48BC-81AD-E551D4E5429C}" srcOrd="1" destOrd="0" presId="urn:microsoft.com/office/officeart/2005/8/layout/hProcess7"/>
    <dgm:cxn modelId="{1F9C9D51-9648-483C-886B-67C81FCB9289}" type="presOf" srcId="{20A3F61D-CDF5-4B8F-8DE8-489B0D9C44FC}" destId="{3C7528A6-4B12-47ED-952D-5BB5F6C936C1}" srcOrd="0" destOrd="0" presId="urn:microsoft.com/office/officeart/2005/8/layout/hProcess7"/>
    <dgm:cxn modelId="{42587E12-FB35-4833-B2DD-4E0DD0F5CBBF}" srcId="{20A3F61D-CDF5-4B8F-8DE8-489B0D9C44FC}" destId="{873E4CFA-CC8C-427F-9508-8DD54C97579C}" srcOrd="0" destOrd="0" parTransId="{CA19F833-666A-4F83-AC81-E72954763EE5}" sibTransId="{B9446042-F680-498F-B2BE-D5DB3B206F12}"/>
    <dgm:cxn modelId="{64924BD0-213E-47DE-A987-E95881FDF7F2}" srcId="{5D905298-62B7-42AC-BDCB-8C248B5F5C9C}" destId="{20A3F61D-CDF5-4B8F-8DE8-489B0D9C44FC}" srcOrd="2" destOrd="0" parTransId="{803B6C58-0D11-4059-9E80-2C24EB352D34}" sibTransId="{DBF72403-135F-417A-AD5C-E65832BC9852}"/>
    <dgm:cxn modelId="{89687ADB-93FB-4EE9-B7FC-138E62AEE6D7}" type="presOf" srcId="{70C2D7EA-FAB9-409D-BBC9-E697644BDC81}" destId="{3D3F01D8-568A-4F4A-956A-C241D931FB81}" srcOrd="1" destOrd="0" presId="urn:microsoft.com/office/officeart/2005/8/layout/hProcess7"/>
    <dgm:cxn modelId="{DB959D91-C59C-4F3F-BD52-2264DBE40A5A}" type="presOf" srcId="{70C2D7EA-FAB9-409D-BBC9-E697644BDC81}" destId="{797C9C96-C68C-423F-A878-D9FCB7922F19}" srcOrd="0" destOrd="0" presId="urn:microsoft.com/office/officeart/2005/8/layout/hProcess7"/>
    <dgm:cxn modelId="{B58F7076-A348-4623-B5BF-7DBE97B948F5}" type="presOf" srcId="{20A3F61D-CDF5-4B8F-8DE8-489B0D9C44FC}" destId="{BF7EC9B8-1F43-4940-ABA6-FF7B1F53E73E}" srcOrd="1" destOrd="0" presId="urn:microsoft.com/office/officeart/2005/8/layout/hProcess7"/>
    <dgm:cxn modelId="{8929D2FD-32D9-4049-8278-1DA7E4A89BF4}" srcId="{5D905298-62B7-42AC-BDCB-8C248B5F5C9C}" destId="{EA0EA0FB-4473-41CE-B220-9D89CA80E148}" srcOrd="1" destOrd="0" parTransId="{75BD0EBB-3A41-4B6B-9A0B-11A5A1E46003}" sibTransId="{3827119F-E0BA-4B1D-A6F4-44A6415DD2E4}"/>
    <dgm:cxn modelId="{76CDD4D3-42D3-46AC-BC9E-9054212B346E}" type="presOf" srcId="{11DED581-6ACB-4842-9D9F-DA57AC4BCAE5}" destId="{FE66DA86-0A84-453E-A03A-AE0A6322A0FB}" srcOrd="0" destOrd="0" presId="urn:microsoft.com/office/officeart/2005/8/layout/hProcess7"/>
    <dgm:cxn modelId="{29E62E1B-50AF-453E-9E59-ED1AE94B6201}" type="presOf" srcId="{A1BAFCEB-0D5E-43D2-9F04-A998C09C5E28}" destId="{7A8C1F85-9975-4DBC-9419-5F66C2309C05}" srcOrd="0" destOrd="0" presId="urn:microsoft.com/office/officeart/2005/8/layout/hProcess7"/>
    <dgm:cxn modelId="{B4013DF5-2EE5-42DC-99D7-C385F6DC4ED4}" srcId="{EA0EA0FB-4473-41CE-B220-9D89CA80E148}" destId="{DF4CFD7D-95E5-4E25-BEB0-80CC2D957090}" srcOrd="0" destOrd="0" parTransId="{443C50C4-5C58-4830-89F0-05D4005B24E7}" sibTransId="{C774D133-D6A4-45D6-BB2F-ADDBD0631B31}"/>
    <dgm:cxn modelId="{62DAF72E-C1C2-470C-BB6B-22E853A3E3B8}" type="presOf" srcId="{A1BAFCEB-0D5E-43D2-9F04-A998C09C5E28}" destId="{449FCEDF-2401-4796-AFB9-3F06B5349B8F}" srcOrd="1" destOrd="0" presId="urn:microsoft.com/office/officeart/2005/8/layout/hProcess7"/>
    <dgm:cxn modelId="{F7D8D224-09AF-4BC4-B772-5959339887FE}" srcId="{A1BAFCEB-0D5E-43D2-9F04-A998C09C5E28}" destId="{256FAC02-31A3-4934-BE12-10AEEBAAE3FF}" srcOrd="0" destOrd="0" parTransId="{067D6519-720F-4243-9D8E-F2CA8630AD34}" sibTransId="{389D1107-2C53-4531-A2F2-D06A5A424E72}"/>
    <dgm:cxn modelId="{1BA40EE6-3D1D-4D13-B3BD-F7863A468EB8}" srcId="{5D905298-62B7-42AC-BDCB-8C248B5F5C9C}" destId="{11DED581-6ACB-4842-9D9F-DA57AC4BCAE5}" srcOrd="3" destOrd="0" parTransId="{AC2A8B30-772B-4767-9068-58600C43CEC5}" sibTransId="{4433F83C-B328-4362-98A9-4FEB12D24206}"/>
    <dgm:cxn modelId="{71F3D099-4EB4-4D13-B142-C1ED7331C634}" type="presOf" srcId="{DF4CFD7D-95E5-4E25-BEB0-80CC2D957090}" destId="{C85176EC-2DEA-465A-9D53-E28B94A40DBE}" srcOrd="0" destOrd="0" presId="urn:microsoft.com/office/officeart/2005/8/layout/hProcess7"/>
    <dgm:cxn modelId="{85308E4F-3E7A-4205-B364-972457BE1E1E}" type="presOf" srcId="{EA0EA0FB-4473-41CE-B220-9D89CA80E148}" destId="{161A14B4-E0CF-4C0F-BCDC-1D4D71DCCC89}" srcOrd="1" destOrd="0" presId="urn:microsoft.com/office/officeart/2005/8/layout/hProcess7"/>
    <dgm:cxn modelId="{51D0586E-BA88-458D-B6D7-4E56A387916D}" type="presOf" srcId="{256FAC02-31A3-4934-BE12-10AEEBAAE3FF}" destId="{5C84B399-4A61-4CD6-86A9-F995E649C8EC}" srcOrd="0" destOrd="0" presId="urn:microsoft.com/office/officeart/2005/8/layout/hProcess7"/>
    <dgm:cxn modelId="{CC716A10-580C-4FD0-BCE4-5706EB835058}" type="presOf" srcId="{EA0EA0FB-4473-41CE-B220-9D89CA80E148}" destId="{2F0C62EC-F057-410F-A935-474580F3FE13}" srcOrd="0" destOrd="0" presId="urn:microsoft.com/office/officeart/2005/8/layout/hProcess7"/>
    <dgm:cxn modelId="{D6CA4CFE-39BA-4487-9313-798FBD7C23BD}" type="presOf" srcId="{5D905298-62B7-42AC-BDCB-8C248B5F5C9C}" destId="{39737F9B-B125-4765-9E77-A581E32FD947}" srcOrd="0" destOrd="0" presId="urn:microsoft.com/office/officeart/2005/8/layout/hProcess7"/>
    <dgm:cxn modelId="{9CEA8DE8-BC99-4DC0-9FCC-B72EB53CE1CA}" type="presOf" srcId="{873E4CFA-CC8C-427F-9508-8DD54C97579C}" destId="{9C0B9A9D-BC9F-43C7-91B2-F42023CA88BB}" srcOrd="0" destOrd="0" presId="urn:microsoft.com/office/officeart/2005/8/layout/hProcess7"/>
    <dgm:cxn modelId="{F7BCE69B-0E7C-4072-A7A1-60C771090E90}" type="presParOf" srcId="{39737F9B-B125-4765-9E77-A581E32FD947}" destId="{C1CD349D-0A30-4B22-9A09-D2E0B5DF6575}" srcOrd="0" destOrd="0" presId="urn:microsoft.com/office/officeart/2005/8/layout/hProcess7"/>
    <dgm:cxn modelId="{BE4189DA-C213-4FC7-AF62-F0FB78ACE8B8}" type="presParOf" srcId="{C1CD349D-0A30-4B22-9A09-D2E0B5DF6575}" destId="{7A8C1F85-9975-4DBC-9419-5F66C2309C05}" srcOrd="0" destOrd="0" presId="urn:microsoft.com/office/officeart/2005/8/layout/hProcess7"/>
    <dgm:cxn modelId="{B0043CDE-1AA4-458E-8D7B-9260A3C2328F}" type="presParOf" srcId="{C1CD349D-0A30-4B22-9A09-D2E0B5DF6575}" destId="{449FCEDF-2401-4796-AFB9-3F06B5349B8F}" srcOrd="1" destOrd="0" presId="urn:microsoft.com/office/officeart/2005/8/layout/hProcess7"/>
    <dgm:cxn modelId="{A00C9A30-C87D-45CD-90F1-6543221148B1}" type="presParOf" srcId="{C1CD349D-0A30-4B22-9A09-D2E0B5DF6575}" destId="{5C84B399-4A61-4CD6-86A9-F995E649C8EC}" srcOrd="2" destOrd="0" presId="urn:microsoft.com/office/officeart/2005/8/layout/hProcess7"/>
    <dgm:cxn modelId="{C50B45B5-0A23-4E06-9D43-B3602CDD2BBD}" type="presParOf" srcId="{39737F9B-B125-4765-9E77-A581E32FD947}" destId="{E2EBDD94-EA9D-4B1E-BE20-55CE55E8B190}" srcOrd="1" destOrd="0" presId="urn:microsoft.com/office/officeart/2005/8/layout/hProcess7"/>
    <dgm:cxn modelId="{DCBD04BF-CBAB-4E77-B696-F964D3BE850C}" type="presParOf" srcId="{39737F9B-B125-4765-9E77-A581E32FD947}" destId="{83D07B92-F21E-4503-A9A7-B369B1FD49E7}" srcOrd="2" destOrd="0" presId="urn:microsoft.com/office/officeart/2005/8/layout/hProcess7"/>
    <dgm:cxn modelId="{EE2A2539-6FB9-4903-9462-4CAEFA7849F1}" type="presParOf" srcId="{83D07B92-F21E-4503-A9A7-B369B1FD49E7}" destId="{E46081AC-69B1-41BB-AE1D-303CADDCF39D}" srcOrd="0" destOrd="0" presId="urn:microsoft.com/office/officeart/2005/8/layout/hProcess7"/>
    <dgm:cxn modelId="{2054D2E8-FBA1-4006-BD57-624CDE26457A}" type="presParOf" srcId="{83D07B92-F21E-4503-A9A7-B369B1FD49E7}" destId="{3F0E65F8-CE44-45BE-905A-BD0413BC3D39}" srcOrd="1" destOrd="0" presId="urn:microsoft.com/office/officeart/2005/8/layout/hProcess7"/>
    <dgm:cxn modelId="{19EDD61C-B2A2-4CAE-B05D-6B36ADDE41D6}" type="presParOf" srcId="{83D07B92-F21E-4503-A9A7-B369B1FD49E7}" destId="{CE805435-79D9-4007-91DD-79FC16E17AA6}" srcOrd="2" destOrd="0" presId="urn:microsoft.com/office/officeart/2005/8/layout/hProcess7"/>
    <dgm:cxn modelId="{7A443748-336B-4C91-8C85-155B29B173C3}" type="presParOf" srcId="{39737F9B-B125-4765-9E77-A581E32FD947}" destId="{CD7B2DCA-1D5A-407B-81CB-16E5657531B3}" srcOrd="3" destOrd="0" presId="urn:microsoft.com/office/officeart/2005/8/layout/hProcess7"/>
    <dgm:cxn modelId="{31D572D8-CFDA-4535-BE7A-1B7A72E6B017}" type="presParOf" srcId="{39737F9B-B125-4765-9E77-A581E32FD947}" destId="{2F53B649-75FE-49E7-ABD2-1CDF302F11DF}" srcOrd="4" destOrd="0" presId="urn:microsoft.com/office/officeart/2005/8/layout/hProcess7"/>
    <dgm:cxn modelId="{E2594173-D625-478A-A813-7FDF17B7802A}" type="presParOf" srcId="{2F53B649-75FE-49E7-ABD2-1CDF302F11DF}" destId="{2F0C62EC-F057-410F-A935-474580F3FE13}" srcOrd="0" destOrd="0" presId="urn:microsoft.com/office/officeart/2005/8/layout/hProcess7"/>
    <dgm:cxn modelId="{09A046AF-7DB1-4B43-9C4F-7EAC1BBA1843}" type="presParOf" srcId="{2F53B649-75FE-49E7-ABD2-1CDF302F11DF}" destId="{161A14B4-E0CF-4C0F-BCDC-1D4D71DCCC89}" srcOrd="1" destOrd="0" presId="urn:microsoft.com/office/officeart/2005/8/layout/hProcess7"/>
    <dgm:cxn modelId="{9CD54F7F-8BD3-4164-8354-935C572324CB}" type="presParOf" srcId="{2F53B649-75FE-49E7-ABD2-1CDF302F11DF}" destId="{C85176EC-2DEA-465A-9D53-E28B94A40DBE}" srcOrd="2" destOrd="0" presId="urn:microsoft.com/office/officeart/2005/8/layout/hProcess7"/>
    <dgm:cxn modelId="{E856590A-67C2-47ED-999A-8F067EE2680A}" type="presParOf" srcId="{39737F9B-B125-4765-9E77-A581E32FD947}" destId="{02B30FD8-0E73-4C0D-BA82-D1FCB4BB3D25}" srcOrd="5" destOrd="0" presId="urn:microsoft.com/office/officeart/2005/8/layout/hProcess7"/>
    <dgm:cxn modelId="{96719C26-A642-4BF4-8D9E-9EBC5C12BDFC}" type="presParOf" srcId="{39737F9B-B125-4765-9E77-A581E32FD947}" destId="{41823DEB-4B2F-415E-A1D5-E1CFADEC1CB5}" srcOrd="6" destOrd="0" presId="urn:microsoft.com/office/officeart/2005/8/layout/hProcess7"/>
    <dgm:cxn modelId="{4E5E6968-5B8B-4A3C-A0BC-C246B3F494DA}" type="presParOf" srcId="{41823DEB-4B2F-415E-A1D5-E1CFADEC1CB5}" destId="{F962F1ED-CF41-4D9E-8842-C20171EB9B9D}" srcOrd="0" destOrd="0" presId="urn:microsoft.com/office/officeart/2005/8/layout/hProcess7"/>
    <dgm:cxn modelId="{77508BD7-8A7D-42E9-9EA5-80E6A3719DF1}" type="presParOf" srcId="{41823DEB-4B2F-415E-A1D5-E1CFADEC1CB5}" destId="{532A7435-B316-4BB7-99E2-13C6EEA21B7E}" srcOrd="1" destOrd="0" presId="urn:microsoft.com/office/officeart/2005/8/layout/hProcess7"/>
    <dgm:cxn modelId="{7BF7DCCC-88F5-4CE4-88E1-77A61A915741}" type="presParOf" srcId="{41823DEB-4B2F-415E-A1D5-E1CFADEC1CB5}" destId="{BD636407-B9EB-4200-B2DA-9629340BF6EF}" srcOrd="2" destOrd="0" presId="urn:microsoft.com/office/officeart/2005/8/layout/hProcess7"/>
    <dgm:cxn modelId="{E14EC374-C336-4A7C-8015-0D601766BB1B}" type="presParOf" srcId="{39737F9B-B125-4765-9E77-A581E32FD947}" destId="{D4A193E8-1E9C-48C3-9944-C0BE2BDC9796}" srcOrd="7" destOrd="0" presId="urn:microsoft.com/office/officeart/2005/8/layout/hProcess7"/>
    <dgm:cxn modelId="{5EEF91EF-7B1C-4971-918D-BF82E5D7F518}" type="presParOf" srcId="{39737F9B-B125-4765-9E77-A581E32FD947}" destId="{B9605B1F-140D-4364-B97D-CBBE4278A88D}" srcOrd="8" destOrd="0" presId="urn:microsoft.com/office/officeart/2005/8/layout/hProcess7"/>
    <dgm:cxn modelId="{69B50F4E-5039-4A16-A6C1-2DC7173FD2DA}" type="presParOf" srcId="{B9605B1F-140D-4364-B97D-CBBE4278A88D}" destId="{3C7528A6-4B12-47ED-952D-5BB5F6C936C1}" srcOrd="0" destOrd="0" presId="urn:microsoft.com/office/officeart/2005/8/layout/hProcess7"/>
    <dgm:cxn modelId="{870936D8-E79C-4448-BFCA-5B3FF125E2D6}" type="presParOf" srcId="{B9605B1F-140D-4364-B97D-CBBE4278A88D}" destId="{BF7EC9B8-1F43-4940-ABA6-FF7B1F53E73E}" srcOrd="1" destOrd="0" presId="urn:microsoft.com/office/officeart/2005/8/layout/hProcess7"/>
    <dgm:cxn modelId="{29900AAD-85F3-4810-AD4D-97FC7D518DD5}" type="presParOf" srcId="{B9605B1F-140D-4364-B97D-CBBE4278A88D}" destId="{9C0B9A9D-BC9F-43C7-91B2-F42023CA88BB}" srcOrd="2" destOrd="0" presId="urn:microsoft.com/office/officeart/2005/8/layout/hProcess7"/>
    <dgm:cxn modelId="{0A4D7891-1B77-40ED-BD51-DD2ABF5B6A2F}" type="presParOf" srcId="{39737F9B-B125-4765-9E77-A581E32FD947}" destId="{D0EC864F-96C7-4354-BDBC-FB8C02C39C60}" srcOrd="9" destOrd="0" presId="urn:microsoft.com/office/officeart/2005/8/layout/hProcess7"/>
    <dgm:cxn modelId="{BE71AB75-AE4B-40DA-BAA0-3F64406977BB}" type="presParOf" srcId="{39737F9B-B125-4765-9E77-A581E32FD947}" destId="{D5D754C3-9BF2-4822-8050-9B430621A3D1}" srcOrd="10" destOrd="0" presId="urn:microsoft.com/office/officeart/2005/8/layout/hProcess7"/>
    <dgm:cxn modelId="{43C8EE7C-2C5A-4576-90C7-8F358941137B}" type="presParOf" srcId="{D5D754C3-9BF2-4822-8050-9B430621A3D1}" destId="{7D4700FE-9F12-431E-A874-3DAA5A35FFF9}" srcOrd="0" destOrd="0" presId="urn:microsoft.com/office/officeart/2005/8/layout/hProcess7"/>
    <dgm:cxn modelId="{F4ECB0D9-304C-41D2-88E4-397E935BB14C}" type="presParOf" srcId="{D5D754C3-9BF2-4822-8050-9B430621A3D1}" destId="{2BE0EC43-133E-4D46-8AEF-472C2BCD8771}" srcOrd="1" destOrd="0" presId="urn:microsoft.com/office/officeart/2005/8/layout/hProcess7"/>
    <dgm:cxn modelId="{9BBB68EA-1FD5-4A78-9E49-6882CBAA1E5D}" type="presParOf" srcId="{D5D754C3-9BF2-4822-8050-9B430621A3D1}" destId="{11C9AE94-A3AC-451A-A0AA-A9FC91C94E30}" srcOrd="2" destOrd="0" presId="urn:microsoft.com/office/officeart/2005/8/layout/hProcess7"/>
    <dgm:cxn modelId="{D4E48E2F-ED42-4A9B-A769-8E48D42CE40B}" type="presParOf" srcId="{39737F9B-B125-4765-9E77-A581E32FD947}" destId="{9F3D5644-F806-4689-902E-82A415F53A78}" srcOrd="11" destOrd="0" presId="urn:microsoft.com/office/officeart/2005/8/layout/hProcess7"/>
    <dgm:cxn modelId="{215B09E3-A713-4C74-A836-529F75FD81CE}" type="presParOf" srcId="{39737F9B-B125-4765-9E77-A581E32FD947}" destId="{9BCAA86E-8C70-4C91-BABC-824C05C2E79B}" srcOrd="12" destOrd="0" presId="urn:microsoft.com/office/officeart/2005/8/layout/hProcess7"/>
    <dgm:cxn modelId="{0BCBFAA4-8218-4590-BD67-C47283D6B22C}" type="presParOf" srcId="{9BCAA86E-8C70-4C91-BABC-824C05C2E79B}" destId="{FE66DA86-0A84-453E-A03A-AE0A6322A0FB}" srcOrd="0" destOrd="0" presId="urn:microsoft.com/office/officeart/2005/8/layout/hProcess7"/>
    <dgm:cxn modelId="{2EDF2B17-E73E-4375-92A7-1B54FAF9B4A0}" type="presParOf" srcId="{9BCAA86E-8C70-4C91-BABC-824C05C2E79B}" destId="{CAAF54FE-2A9C-48BC-81AD-E551D4E5429C}" srcOrd="1" destOrd="0" presId="urn:microsoft.com/office/officeart/2005/8/layout/hProcess7"/>
    <dgm:cxn modelId="{24D0C5FE-42BB-4273-A589-EB4493170607}" type="presParOf" srcId="{39737F9B-B125-4765-9E77-A581E32FD947}" destId="{2CD0F1F9-385B-41D6-B329-1E0D18252A89}" srcOrd="13" destOrd="0" presId="urn:microsoft.com/office/officeart/2005/8/layout/hProcess7"/>
    <dgm:cxn modelId="{5ACBCE08-9B77-4ECC-92E9-5987129A7B52}" type="presParOf" srcId="{39737F9B-B125-4765-9E77-A581E32FD947}" destId="{A1A1AA42-0AC3-4074-A8AC-7E2BEC529CB4}" srcOrd="14" destOrd="0" presId="urn:microsoft.com/office/officeart/2005/8/layout/hProcess7"/>
    <dgm:cxn modelId="{C5CC9BDC-A59B-4DE2-8CD2-4BEEB05476B8}" type="presParOf" srcId="{A1A1AA42-0AC3-4074-A8AC-7E2BEC529CB4}" destId="{5FDDB3EB-79E8-45BF-AC78-A24FF44F3611}" srcOrd="0" destOrd="0" presId="urn:microsoft.com/office/officeart/2005/8/layout/hProcess7"/>
    <dgm:cxn modelId="{8EE27138-E03B-42D5-9EBF-89823BCCEB6B}" type="presParOf" srcId="{A1A1AA42-0AC3-4074-A8AC-7E2BEC529CB4}" destId="{F3C33733-A0A7-42A5-9273-D23C04484078}" srcOrd="1" destOrd="0" presId="urn:microsoft.com/office/officeart/2005/8/layout/hProcess7"/>
    <dgm:cxn modelId="{183969F9-8FB0-4893-9703-65E3FA8C0DE1}" type="presParOf" srcId="{A1A1AA42-0AC3-4074-A8AC-7E2BEC529CB4}" destId="{DA364DAF-1230-4873-9663-BCC73356591D}" srcOrd="2" destOrd="0" presId="urn:microsoft.com/office/officeart/2005/8/layout/hProcess7"/>
    <dgm:cxn modelId="{7117A409-72BA-4011-81D5-8E951AD0A457}" type="presParOf" srcId="{39737F9B-B125-4765-9E77-A581E32FD947}" destId="{0FC95429-862E-4D7F-A815-C8A4980006C2}" srcOrd="15" destOrd="0" presId="urn:microsoft.com/office/officeart/2005/8/layout/hProcess7"/>
    <dgm:cxn modelId="{13E8B0DF-3388-49BF-8610-207B8F213B4B}" type="presParOf" srcId="{39737F9B-B125-4765-9E77-A581E32FD947}" destId="{D4703C2A-6D9E-4A27-BD44-41D06F695F66}" srcOrd="16" destOrd="0" presId="urn:microsoft.com/office/officeart/2005/8/layout/hProcess7"/>
    <dgm:cxn modelId="{720D4782-9207-4660-BD92-85E3FCC5F0A9}" type="presParOf" srcId="{D4703C2A-6D9E-4A27-BD44-41D06F695F66}" destId="{797C9C96-C68C-423F-A878-D9FCB7922F19}" srcOrd="0" destOrd="0" presId="urn:microsoft.com/office/officeart/2005/8/layout/hProcess7"/>
    <dgm:cxn modelId="{3D063859-9067-40CA-819E-1087A5049C36}" type="presParOf" srcId="{D4703C2A-6D9E-4A27-BD44-41D06F695F66}" destId="{3D3F01D8-568A-4F4A-956A-C241D931FB8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DDC678-D37E-43AA-99F6-F51A72B76416}" type="doc">
      <dgm:prSet loTypeId="urn:microsoft.com/office/officeart/2005/8/layout/list1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87581B0-80AE-4166-B86E-68B37B981CF5}">
      <dgm:prSet phldrT="[Текст]" custT="1"/>
      <dgm:spPr/>
      <dgm:t>
        <a:bodyPr/>
        <a:lstStyle/>
        <a:p>
          <a:r>
            <a:rPr lang="uk-UA" sz="2400" dirty="0" smtClean="0"/>
            <a:t> Збирання сил</a:t>
          </a:r>
          <a:endParaRPr lang="ru-RU" sz="2400" dirty="0"/>
        </a:p>
      </dgm:t>
    </dgm:pt>
    <dgm:pt modelId="{8925EFFE-0EDC-4A6C-8964-539127161153}" type="parTrans" cxnId="{2D093D89-6321-44B2-B990-26403E24CACB}">
      <dgm:prSet/>
      <dgm:spPr/>
      <dgm:t>
        <a:bodyPr/>
        <a:lstStyle/>
        <a:p>
          <a:endParaRPr lang="ru-RU"/>
        </a:p>
      </dgm:t>
    </dgm:pt>
    <dgm:pt modelId="{558E36C7-E09F-48A1-ACF1-EDBEFA962644}" type="sibTrans" cxnId="{2D093D89-6321-44B2-B990-26403E24CACB}">
      <dgm:prSet/>
      <dgm:spPr/>
      <dgm:t>
        <a:bodyPr/>
        <a:lstStyle/>
        <a:p>
          <a:endParaRPr lang="ru-RU"/>
        </a:p>
      </dgm:t>
    </dgm:pt>
    <dgm:pt modelId="{0CB85BD9-4E7D-478D-A1A0-BA78AE86769D}">
      <dgm:prSet custT="1"/>
      <dgm:spPr/>
      <dgm:t>
        <a:bodyPr/>
        <a:lstStyle/>
        <a:p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Визначення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оптимальних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організаційних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форм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і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ефективних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методів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боротьби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у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ворожому</a:t>
          </a:r>
          <a:r>
            <a:rPr lang="ru-RU" sz="20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dirty="0" err="1" smtClean="0">
              <a:latin typeface="Cambria Math" pitchFamily="18" charset="0"/>
              <a:ea typeface="Cambria Math" pitchFamily="18" charset="0"/>
            </a:rPr>
            <a:t>тилу</a:t>
          </a:r>
          <a:endParaRPr lang="ru-RU" sz="2000" dirty="0">
            <a:latin typeface="Cambria Math" pitchFamily="18" charset="0"/>
            <a:ea typeface="Cambria Math" pitchFamily="18" charset="0"/>
          </a:endParaRPr>
        </a:p>
      </dgm:t>
    </dgm:pt>
    <dgm:pt modelId="{1B322A5F-F6B0-4887-9462-A48DE43F99E5}" type="parTrans" cxnId="{1B6D2E81-E25A-4C4A-A786-38C46D7164B6}">
      <dgm:prSet/>
      <dgm:spPr/>
      <dgm:t>
        <a:bodyPr/>
        <a:lstStyle/>
        <a:p>
          <a:endParaRPr lang="ru-RU"/>
        </a:p>
      </dgm:t>
    </dgm:pt>
    <dgm:pt modelId="{4F879BB0-767D-4A5B-B3BA-34F44513E8D0}" type="sibTrans" cxnId="{1B6D2E81-E25A-4C4A-A786-38C46D7164B6}">
      <dgm:prSet/>
      <dgm:spPr/>
      <dgm:t>
        <a:bodyPr/>
        <a:lstStyle/>
        <a:p>
          <a:endParaRPr lang="ru-RU"/>
        </a:p>
      </dgm:t>
    </dgm:pt>
    <dgm:pt modelId="{E11256BB-A143-4B3A-8046-51C0D01CD773}" type="pres">
      <dgm:prSet presAssocID="{00DDC678-D37E-43AA-99F6-F51A72B764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8CCA68-2CAA-489A-8686-219E01943899}" type="pres">
      <dgm:prSet presAssocID="{287581B0-80AE-4166-B86E-68B37B981CF5}" presName="parentLin" presStyleCnt="0"/>
      <dgm:spPr/>
    </dgm:pt>
    <dgm:pt modelId="{F917281A-8523-4700-A368-9278E24863D2}" type="pres">
      <dgm:prSet presAssocID="{287581B0-80AE-4166-B86E-68B37B981CF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A0CD450-D022-4D6B-8F20-0ACE337C194D}" type="pres">
      <dgm:prSet presAssocID="{287581B0-80AE-4166-B86E-68B37B981CF5}" presName="parentText" presStyleLbl="node1" presStyleIdx="0" presStyleCnt="2" custScaleX="119780" custScaleY="247142" custLinFactNeighborX="-23077" custLinFactNeighborY="-8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26EFB-BF69-4E30-BD72-2C3D78E2466F}" type="pres">
      <dgm:prSet presAssocID="{287581B0-80AE-4166-B86E-68B37B981CF5}" presName="negativeSpace" presStyleCnt="0"/>
      <dgm:spPr/>
    </dgm:pt>
    <dgm:pt modelId="{33B7B9D7-D107-41B5-93B5-3D7FBDEE99E2}" type="pres">
      <dgm:prSet presAssocID="{287581B0-80AE-4166-B86E-68B37B981CF5}" presName="childText" presStyleLbl="conFgAcc1" presStyleIdx="0" presStyleCnt="2">
        <dgm:presLayoutVars>
          <dgm:bulletEnabled val="1"/>
        </dgm:presLayoutVars>
      </dgm:prSet>
      <dgm:spPr/>
    </dgm:pt>
    <dgm:pt modelId="{9BF92140-3950-4122-B426-05AD1AFD8F50}" type="pres">
      <dgm:prSet presAssocID="{558E36C7-E09F-48A1-ACF1-EDBEFA962644}" presName="spaceBetweenRectangles" presStyleCnt="0"/>
      <dgm:spPr/>
    </dgm:pt>
    <dgm:pt modelId="{0064D877-4988-401B-8109-55E206C9A80E}" type="pres">
      <dgm:prSet presAssocID="{0CB85BD9-4E7D-478D-A1A0-BA78AE86769D}" presName="parentLin" presStyleCnt="0"/>
      <dgm:spPr/>
    </dgm:pt>
    <dgm:pt modelId="{A6951001-048B-47C3-81CE-200665C13653}" type="pres">
      <dgm:prSet presAssocID="{0CB85BD9-4E7D-478D-A1A0-BA78AE86769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A5D97EA-8585-439C-9877-030C444F6018}" type="pres">
      <dgm:prSet presAssocID="{0CB85BD9-4E7D-478D-A1A0-BA78AE86769D}" presName="parentText" presStyleLbl="node1" presStyleIdx="1" presStyleCnt="2" custScaleX="95094" custScaleY="5273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724F-AF57-4296-848E-E1B5A8FEF44D}" type="pres">
      <dgm:prSet presAssocID="{0CB85BD9-4E7D-478D-A1A0-BA78AE86769D}" presName="negativeSpace" presStyleCnt="0"/>
      <dgm:spPr/>
    </dgm:pt>
    <dgm:pt modelId="{507E4EBC-AA8D-4822-96D0-AA413787901E}" type="pres">
      <dgm:prSet presAssocID="{0CB85BD9-4E7D-478D-A1A0-BA78AE8676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A393FD6-09D7-4E50-9327-345AD02A648C}" type="presOf" srcId="{00DDC678-D37E-43AA-99F6-F51A72B76416}" destId="{E11256BB-A143-4B3A-8046-51C0D01CD773}" srcOrd="0" destOrd="0" presId="urn:microsoft.com/office/officeart/2005/8/layout/list1"/>
    <dgm:cxn modelId="{2D093D89-6321-44B2-B990-26403E24CACB}" srcId="{00DDC678-D37E-43AA-99F6-F51A72B76416}" destId="{287581B0-80AE-4166-B86E-68B37B981CF5}" srcOrd="0" destOrd="0" parTransId="{8925EFFE-0EDC-4A6C-8964-539127161153}" sibTransId="{558E36C7-E09F-48A1-ACF1-EDBEFA962644}"/>
    <dgm:cxn modelId="{2FC383B5-0794-4831-9CA0-D5A69D4E5DDC}" type="presOf" srcId="{0CB85BD9-4E7D-478D-A1A0-BA78AE86769D}" destId="{A6951001-048B-47C3-81CE-200665C13653}" srcOrd="0" destOrd="0" presId="urn:microsoft.com/office/officeart/2005/8/layout/list1"/>
    <dgm:cxn modelId="{FC1D526E-1A4F-4DF4-9E15-6884004C3263}" type="presOf" srcId="{0CB85BD9-4E7D-478D-A1A0-BA78AE86769D}" destId="{7A5D97EA-8585-439C-9877-030C444F6018}" srcOrd="1" destOrd="0" presId="urn:microsoft.com/office/officeart/2005/8/layout/list1"/>
    <dgm:cxn modelId="{0C57AC4B-888B-498C-B0B3-957C53FDFDD1}" type="presOf" srcId="{287581B0-80AE-4166-B86E-68B37B981CF5}" destId="{F917281A-8523-4700-A368-9278E24863D2}" srcOrd="0" destOrd="0" presId="urn:microsoft.com/office/officeart/2005/8/layout/list1"/>
    <dgm:cxn modelId="{0438D900-1B6B-4E40-9BD0-9187C12FB297}" type="presOf" srcId="{287581B0-80AE-4166-B86E-68B37B981CF5}" destId="{9A0CD450-D022-4D6B-8F20-0ACE337C194D}" srcOrd="1" destOrd="0" presId="urn:microsoft.com/office/officeart/2005/8/layout/list1"/>
    <dgm:cxn modelId="{1B6D2E81-E25A-4C4A-A786-38C46D7164B6}" srcId="{00DDC678-D37E-43AA-99F6-F51A72B76416}" destId="{0CB85BD9-4E7D-478D-A1A0-BA78AE86769D}" srcOrd="1" destOrd="0" parTransId="{1B322A5F-F6B0-4887-9462-A48DE43F99E5}" sibTransId="{4F879BB0-767D-4A5B-B3BA-34F44513E8D0}"/>
    <dgm:cxn modelId="{3864811A-7264-4BD9-A909-69110A435D37}" type="presParOf" srcId="{E11256BB-A143-4B3A-8046-51C0D01CD773}" destId="{DA8CCA68-2CAA-489A-8686-219E01943899}" srcOrd="0" destOrd="0" presId="urn:microsoft.com/office/officeart/2005/8/layout/list1"/>
    <dgm:cxn modelId="{F3143373-AE87-42C6-9E33-DDB9F54F0114}" type="presParOf" srcId="{DA8CCA68-2CAA-489A-8686-219E01943899}" destId="{F917281A-8523-4700-A368-9278E24863D2}" srcOrd="0" destOrd="0" presId="urn:microsoft.com/office/officeart/2005/8/layout/list1"/>
    <dgm:cxn modelId="{47E72F31-8A71-4643-9271-D464726679EE}" type="presParOf" srcId="{DA8CCA68-2CAA-489A-8686-219E01943899}" destId="{9A0CD450-D022-4D6B-8F20-0ACE337C194D}" srcOrd="1" destOrd="0" presId="urn:microsoft.com/office/officeart/2005/8/layout/list1"/>
    <dgm:cxn modelId="{E40DFC99-BC42-4DFF-A090-DB959D9C2992}" type="presParOf" srcId="{E11256BB-A143-4B3A-8046-51C0D01CD773}" destId="{47726EFB-BF69-4E30-BD72-2C3D78E2466F}" srcOrd="1" destOrd="0" presId="urn:microsoft.com/office/officeart/2005/8/layout/list1"/>
    <dgm:cxn modelId="{FE38FBDD-55AC-4B31-8DA7-32BEDF4A935F}" type="presParOf" srcId="{E11256BB-A143-4B3A-8046-51C0D01CD773}" destId="{33B7B9D7-D107-41B5-93B5-3D7FBDEE99E2}" srcOrd="2" destOrd="0" presId="urn:microsoft.com/office/officeart/2005/8/layout/list1"/>
    <dgm:cxn modelId="{083994A9-4C43-4C59-80C3-A9B2428AEE14}" type="presParOf" srcId="{E11256BB-A143-4B3A-8046-51C0D01CD773}" destId="{9BF92140-3950-4122-B426-05AD1AFD8F50}" srcOrd="3" destOrd="0" presId="urn:microsoft.com/office/officeart/2005/8/layout/list1"/>
    <dgm:cxn modelId="{DC5CF7A6-0A9B-4DFC-B346-B653B0129079}" type="presParOf" srcId="{E11256BB-A143-4B3A-8046-51C0D01CD773}" destId="{0064D877-4988-401B-8109-55E206C9A80E}" srcOrd="4" destOrd="0" presId="urn:microsoft.com/office/officeart/2005/8/layout/list1"/>
    <dgm:cxn modelId="{C86AB48C-994A-4200-810D-97152F2D8AD0}" type="presParOf" srcId="{0064D877-4988-401B-8109-55E206C9A80E}" destId="{A6951001-048B-47C3-81CE-200665C13653}" srcOrd="0" destOrd="0" presId="urn:microsoft.com/office/officeart/2005/8/layout/list1"/>
    <dgm:cxn modelId="{BD40A0A5-E409-40D6-AFEB-40415B8D9A16}" type="presParOf" srcId="{0064D877-4988-401B-8109-55E206C9A80E}" destId="{7A5D97EA-8585-439C-9877-030C444F6018}" srcOrd="1" destOrd="0" presId="urn:microsoft.com/office/officeart/2005/8/layout/list1"/>
    <dgm:cxn modelId="{C189CDB3-A3D2-47C8-9F28-E29BE64001CA}" type="presParOf" srcId="{E11256BB-A143-4B3A-8046-51C0D01CD773}" destId="{2AD9724F-AF57-4296-848E-E1B5A8FEF44D}" srcOrd="5" destOrd="0" presId="urn:microsoft.com/office/officeart/2005/8/layout/list1"/>
    <dgm:cxn modelId="{8E156CA5-AB6B-4DA3-8C3C-0DB077DADBEB}" type="presParOf" srcId="{E11256BB-A143-4B3A-8046-51C0D01CD773}" destId="{507E4EBC-AA8D-4822-96D0-AA41378790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9FB3AD-A2DD-4099-BF0C-02711402B358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41F85511-1ED5-4031-959A-56CF834DED46}">
      <dgm:prSet/>
      <dgm:spPr/>
      <dgm:t>
        <a:bodyPr/>
        <a:lstStyle/>
        <a:p>
          <a:pPr rtl="0"/>
          <a:r>
            <a:rPr lang="ru-RU" dirty="0" err="1" smtClean="0"/>
            <a:t>Матеріальна</a:t>
          </a:r>
          <a:r>
            <a:rPr lang="ru-RU" dirty="0" smtClean="0"/>
            <a:t> </a:t>
          </a:r>
          <a:r>
            <a:rPr lang="ru-RU" dirty="0" err="1" smtClean="0"/>
            <a:t>допомога</a:t>
          </a:r>
          <a:r>
            <a:rPr lang="ru-RU" dirty="0" smtClean="0"/>
            <a:t> </a:t>
          </a:r>
          <a:r>
            <a:rPr lang="ru-RU" dirty="0" err="1" smtClean="0"/>
            <a:t>Великій</a:t>
          </a:r>
          <a:r>
            <a:rPr lang="ru-RU" dirty="0" smtClean="0"/>
            <a:t> </a:t>
          </a:r>
          <a:r>
            <a:rPr lang="ru-RU" dirty="0" err="1" smtClean="0"/>
            <a:t>землі</a:t>
          </a:r>
          <a:endParaRPr lang="ru-RU" dirty="0"/>
        </a:p>
      </dgm:t>
    </dgm:pt>
    <dgm:pt modelId="{D1D5C90C-606E-4FED-9C86-F0E75110CF0C}" type="parTrans" cxnId="{187C1C04-EE8E-40C2-8D16-80904ABB0363}">
      <dgm:prSet/>
      <dgm:spPr/>
      <dgm:t>
        <a:bodyPr/>
        <a:lstStyle/>
        <a:p>
          <a:endParaRPr lang="ru-RU"/>
        </a:p>
      </dgm:t>
    </dgm:pt>
    <dgm:pt modelId="{C683223D-F30E-455A-B64E-DC19419EC253}" type="sibTrans" cxnId="{187C1C04-EE8E-40C2-8D16-80904ABB0363}">
      <dgm:prSet/>
      <dgm:spPr/>
      <dgm:t>
        <a:bodyPr/>
        <a:lstStyle/>
        <a:p>
          <a:endParaRPr lang="ru-RU"/>
        </a:p>
      </dgm:t>
    </dgm:pt>
    <dgm:pt modelId="{C23A14F3-0F02-454E-A2EE-500281ACF100}">
      <dgm:prSet/>
      <dgm:spPr/>
      <dgm:t>
        <a:bodyPr/>
        <a:lstStyle/>
        <a:p>
          <a:pPr rtl="0"/>
          <a:r>
            <a:rPr lang="ru-RU" dirty="0" err="1" smtClean="0"/>
            <a:t>Поява</a:t>
          </a:r>
          <a:r>
            <a:rPr lang="ru-RU" dirty="0" smtClean="0"/>
            <a:t> </a:t>
          </a:r>
          <a:r>
            <a:rPr lang="ru-RU" dirty="0" err="1" smtClean="0"/>
            <a:t>штабів</a:t>
          </a:r>
          <a:r>
            <a:rPr lang="ru-RU" dirty="0" smtClean="0"/>
            <a:t> </a:t>
          </a:r>
          <a:r>
            <a:rPr lang="ru-RU" dirty="0" err="1" smtClean="0"/>
            <a:t>партизанського</a:t>
          </a:r>
          <a:r>
            <a:rPr lang="ru-RU" dirty="0" smtClean="0"/>
            <a:t> </a:t>
          </a:r>
          <a:r>
            <a:rPr lang="ru-RU" dirty="0" err="1" smtClean="0"/>
            <a:t>руху</a:t>
          </a:r>
          <a:endParaRPr lang="ru-RU" dirty="0"/>
        </a:p>
      </dgm:t>
    </dgm:pt>
    <dgm:pt modelId="{23880222-0725-4B0B-8CA0-795E57BCAE40}" type="parTrans" cxnId="{338F2EAC-E9E0-4D93-AB88-A2919C9BAA5F}">
      <dgm:prSet/>
      <dgm:spPr/>
      <dgm:t>
        <a:bodyPr/>
        <a:lstStyle/>
        <a:p>
          <a:endParaRPr lang="ru-RU"/>
        </a:p>
      </dgm:t>
    </dgm:pt>
    <dgm:pt modelId="{29B89BEA-ADE4-44B7-B034-F92BD4214365}" type="sibTrans" cxnId="{338F2EAC-E9E0-4D93-AB88-A2919C9BAA5F}">
      <dgm:prSet/>
      <dgm:spPr/>
      <dgm:t>
        <a:bodyPr/>
        <a:lstStyle/>
        <a:p>
          <a:endParaRPr lang="ru-RU"/>
        </a:p>
      </dgm:t>
    </dgm:pt>
    <dgm:pt modelId="{95149A1B-D339-44CA-9D7D-C330F9A000DD}" type="pres">
      <dgm:prSet presAssocID="{4E9FB3AD-A2DD-4099-BF0C-02711402B3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D91BF-1A12-40D8-8310-2D04BC1954A3}" type="pres">
      <dgm:prSet presAssocID="{41F85511-1ED5-4031-959A-56CF834DED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6F608-A139-4DAE-A878-C77703E0A82F}" type="pres">
      <dgm:prSet presAssocID="{C683223D-F30E-455A-B64E-DC19419EC253}" presName="spacer" presStyleCnt="0"/>
      <dgm:spPr/>
    </dgm:pt>
    <dgm:pt modelId="{3F659551-6E38-4728-81AC-A2096A5CC55A}" type="pres">
      <dgm:prSet presAssocID="{C23A14F3-0F02-454E-A2EE-500281ACF10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F2EAC-E9E0-4D93-AB88-A2919C9BAA5F}" srcId="{4E9FB3AD-A2DD-4099-BF0C-02711402B358}" destId="{C23A14F3-0F02-454E-A2EE-500281ACF100}" srcOrd="1" destOrd="0" parTransId="{23880222-0725-4B0B-8CA0-795E57BCAE40}" sibTransId="{29B89BEA-ADE4-44B7-B034-F92BD4214365}"/>
    <dgm:cxn modelId="{056B4096-2895-4077-9568-A9211C4182F0}" type="presOf" srcId="{41F85511-1ED5-4031-959A-56CF834DED46}" destId="{987D91BF-1A12-40D8-8310-2D04BC1954A3}" srcOrd="0" destOrd="0" presId="urn:microsoft.com/office/officeart/2005/8/layout/vList2"/>
    <dgm:cxn modelId="{187C1C04-EE8E-40C2-8D16-80904ABB0363}" srcId="{4E9FB3AD-A2DD-4099-BF0C-02711402B358}" destId="{41F85511-1ED5-4031-959A-56CF834DED46}" srcOrd="0" destOrd="0" parTransId="{D1D5C90C-606E-4FED-9C86-F0E75110CF0C}" sibTransId="{C683223D-F30E-455A-B64E-DC19419EC253}"/>
    <dgm:cxn modelId="{2691719C-522D-4203-8219-3CEFD118F0C3}" type="presOf" srcId="{4E9FB3AD-A2DD-4099-BF0C-02711402B358}" destId="{95149A1B-D339-44CA-9D7D-C330F9A000DD}" srcOrd="0" destOrd="0" presId="urn:microsoft.com/office/officeart/2005/8/layout/vList2"/>
    <dgm:cxn modelId="{114D2D04-4689-4792-A4A5-B3424BCBF6C9}" type="presOf" srcId="{C23A14F3-0F02-454E-A2EE-500281ACF100}" destId="{3F659551-6E38-4728-81AC-A2096A5CC55A}" srcOrd="0" destOrd="0" presId="urn:microsoft.com/office/officeart/2005/8/layout/vList2"/>
    <dgm:cxn modelId="{7F5C2FBA-BDA5-4003-B6EB-BBC49B8C239B}" type="presParOf" srcId="{95149A1B-D339-44CA-9D7D-C330F9A000DD}" destId="{987D91BF-1A12-40D8-8310-2D04BC1954A3}" srcOrd="0" destOrd="0" presId="urn:microsoft.com/office/officeart/2005/8/layout/vList2"/>
    <dgm:cxn modelId="{6021E4F7-6FB2-4FAF-B7F1-AFEDAA53A964}" type="presParOf" srcId="{95149A1B-D339-44CA-9D7D-C330F9A000DD}" destId="{F966F608-A139-4DAE-A878-C77703E0A82F}" srcOrd="1" destOrd="0" presId="urn:microsoft.com/office/officeart/2005/8/layout/vList2"/>
    <dgm:cxn modelId="{02F6EAFF-3B53-43CE-8708-9683852DECDB}" type="presParOf" srcId="{95149A1B-D339-44CA-9D7D-C330F9A000DD}" destId="{3F659551-6E38-4728-81AC-A2096A5CC5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AF5789-C7FD-48DA-8329-112B0FAE082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F4BE5D5B-B3D4-4F59-A612-A55E53630091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accent6">
                  <a:lumMod val="25000"/>
                </a:schemeClr>
              </a:solidFill>
            </a:rPr>
            <a:t>Широкомасштабні</a:t>
          </a:r>
          <a:r>
            <a:rPr lang="ru-RU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25000"/>
                </a:schemeClr>
              </a:solidFill>
            </a:rPr>
            <a:t>диверсії</a:t>
          </a:r>
          <a:endParaRPr lang="ru-RU" dirty="0">
            <a:solidFill>
              <a:schemeClr val="accent6">
                <a:lumMod val="25000"/>
              </a:schemeClr>
            </a:solidFill>
          </a:endParaRPr>
        </a:p>
      </dgm:t>
    </dgm:pt>
    <dgm:pt modelId="{B3493334-8BE1-4B99-BDFE-2B7C1FF07C41}" type="parTrans" cxnId="{2694C062-D8AA-4D55-BC6E-C200D8570C71}">
      <dgm:prSet/>
      <dgm:spPr/>
      <dgm:t>
        <a:bodyPr/>
        <a:lstStyle/>
        <a:p>
          <a:endParaRPr lang="ru-RU"/>
        </a:p>
      </dgm:t>
    </dgm:pt>
    <dgm:pt modelId="{65ABFD67-C3E2-4903-A506-7570B0B8B8B0}" type="sibTrans" cxnId="{2694C062-D8AA-4D55-BC6E-C200D8570C71}">
      <dgm:prSet/>
      <dgm:spPr/>
      <dgm:t>
        <a:bodyPr/>
        <a:lstStyle/>
        <a:p>
          <a:endParaRPr lang="ru-RU"/>
        </a:p>
      </dgm:t>
    </dgm:pt>
    <dgm:pt modelId="{222542A1-A2EA-4597-B35E-EBFF673E0296}">
      <dgm:prSet custT="1"/>
      <dgm:spPr/>
      <dgm:t>
        <a:bodyPr/>
        <a:lstStyle/>
        <a:p>
          <a:pPr rtl="0"/>
          <a:r>
            <a:rPr lang="ru-RU" sz="1200" dirty="0" err="1" smtClean="0">
              <a:solidFill>
                <a:schemeClr val="accent6">
                  <a:lumMod val="10000"/>
                </a:schemeClr>
              </a:solidFill>
            </a:rPr>
            <a:t>Численні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200" dirty="0" err="1" smtClean="0">
              <a:solidFill>
                <a:schemeClr val="accent6">
                  <a:lumMod val="10000"/>
                </a:schemeClr>
              </a:solidFill>
            </a:rPr>
            <a:t>рейди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 в </a:t>
          </a:r>
          <a:r>
            <a:rPr lang="ru-RU" sz="1200" dirty="0" err="1" smtClean="0">
              <a:solidFill>
                <a:schemeClr val="accent6">
                  <a:lumMod val="10000"/>
                </a:schemeClr>
              </a:solidFill>
            </a:rPr>
            <a:t>тилу</a:t>
          </a:r>
          <a:r>
            <a:rPr lang="ru-RU" sz="1200" dirty="0" smtClean="0">
              <a:solidFill>
                <a:schemeClr val="accent6">
                  <a:lumMod val="10000"/>
                </a:schemeClr>
              </a:solidFill>
            </a:rPr>
            <a:t> противника</a:t>
          </a:r>
          <a:endParaRPr lang="ru-RU" sz="1200" dirty="0">
            <a:solidFill>
              <a:schemeClr val="accent6">
                <a:lumMod val="10000"/>
              </a:schemeClr>
            </a:solidFill>
          </a:endParaRPr>
        </a:p>
      </dgm:t>
    </dgm:pt>
    <dgm:pt modelId="{761F5EA2-BA18-4A00-8557-70612302744C}" type="parTrans" cxnId="{D9E84F5B-DBE6-430D-A338-D6E2901C311F}">
      <dgm:prSet/>
      <dgm:spPr/>
      <dgm:t>
        <a:bodyPr/>
        <a:lstStyle/>
        <a:p>
          <a:endParaRPr lang="ru-RU"/>
        </a:p>
      </dgm:t>
    </dgm:pt>
    <dgm:pt modelId="{AD44C449-6154-474F-9263-5AE8F5A11EF0}" type="sibTrans" cxnId="{D9E84F5B-DBE6-430D-A338-D6E2901C311F}">
      <dgm:prSet/>
      <dgm:spPr/>
      <dgm:t>
        <a:bodyPr/>
        <a:lstStyle/>
        <a:p>
          <a:endParaRPr lang="ru-RU"/>
        </a:p>
      </dgm:t>
    </dgm:pt>
    <dgm:pt modelId="{50234318-10A5-4753-8096-548FB8A283AC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Активна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взаємодія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військами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Червоної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50000"/>
                </a:schemeClr>
              </a:solidFill>
            </a:rPr>
            <a:t>Армії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477AC62-AD47-4A5E-90C1-A8D67CA9ABBB}" type="parTrans" cxnId="{9905CB5D-5DAA-4731-9536-CB949EC2EA27}">
      <dgm:prSet/>
      <dgm:spPr/>
      <dgm:t>
        <a:bodyPr/>
        <a:lstStyle/>
        <a:p>
          <a:endParaRPr lang="ru-RU"/>
        </a:p>
      </dgm:t>
    </dgm:pt>
    <dgm:pt modelId="{81F3EEA6-88C7-405C-89EB-7877FB39BB40}" type="sibTrans" cxnId="{9905CB5D-5DAA-4731-9536-CB949EC2EA27}">
      <dgm:prSet/>
      <dgm:spPr/>
      <dgm:t>
        <a:bodyPr/>
        <a:lstStyle/>
        <a:p>
          <a:endParaRPr lang="ru-RU"/>
        </a:p>
      </dgm:t>
    </dgm:pt>
    <dgm:pt modelId="{AFB98D33-8F73-478B-AE5B-2F92AC897290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accent6">
                  <a:lumMod val="90000"/>
                </a:schemeClr>
              </a:solidFill>
            </a:rPr>
            <a:t>Наступальна</a:t>
          </a:r>
          <a:r>
            <a:rPr lang="ru-RU" dirty="0" smtClean="0">
              <a:solidFill>
                <a:schemeClr val="accent6">
                  <a:lumMod val="90000"/>
                </a:schemeClr>
              </a:solidFill>
            </a:rPr>
            <a:t> тактика </a:t>
          </a:r>
          <a:r>
            <a:rPr lang="ru-RU" dirty="0" err="1" smtClean="0">
              <a:solidFill>
                <a:schemeClr val="accent6">
                  <a:lumMod val="90000"/>
                </a:schemeClr>
              </a:solidFill>
            </a:rPr>
            <a:t>бойових</a:t>
          </a:r>
          <a:r>
            <a:rPr lang="ru-RU" dirty="0" smtClean="0">
              <a:solidFill>
                <a:schemeClr val="accent6">
                  <a:lumMod val="90000"/>
                </a:schemeClr>
              </a:solidFill>
            </a:rPr>
            <a:t> </a:t>
          </a:r>
          <a:r>
            <a:rPr lang="ru-RU" dirty="0" err="1" smtClean="0">
              <a:solidFill>
                <a:schemeClr val="accent6">
                  <a:lumMod val="90000"/>
                </a:schemeClr>
              </a:solidFill>
            </a:rPr>
            <a:t>дій</a:t>
          </a:r>
          <a:endParaRPr lang="ru-RU" dirty="0">
            <a:solidFill>
              <a:schemeClr val="accent6">
                <a:lumMod val="90000"/>
              </a:schemeClr>
            </a:solidFill>
          </a:endParaRPr>
        </a:p>
      </dgm:t>
    </dgm:pt>
    <dgm:pt modelId="{A720999E-7246-4E79-9693-D361B9E85510}" type="parTrans" cxnId="{88F079CF-3036-42DD-86F2-72C74A3A8262}">
      <dgm:prSet/>
      <dgm:spPr/>
      <dgm:t>
        <a:bodyPr/>
        <a:lstStyle/>
        <a:p>
          <a:endParaRPr lang="ru-RU"/>
        </a:p>
      </dgm:t>
    </dgm:pt>
    <dgm:pt modelId="{4892105A-A051-461E-81B3-78DADEA93771}" type="sibTrans" cxnId="{88F079CF-3036-42DD-86F2-72C74A3A8262}">
      <dgm:prSet/>
      <dgm:spPr/>
      <dgm:t>
        <a:bodyPr/>
        <a:lstStyle/>
        <a:p>
          <a:endParaRPr lang="ru-RU"/>
        </a:p>
      </dgm:t>
    </dgm:pt>
    <dgm:pt modelId="{63649973-69D0-4753-8695-6EA56D43792D}" type="pres">
      <dgm:prSet presAssocID="{4AAF5789-C7FD-48DA-8329-112B0FAE08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546F81-CC63-4189-B8C7-9BB88A838CC5}" type="pres">
      <dgm:prSet presAssocID="{F4BE5D5B-B3D4-4F59-A612-A55E536300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DA453-FA8C-49BA-AFCF-71D5DA4CCDCD}" type="pres">
      <dgm:prSet presAssocID="{65ABFD67-C3E2-4903-A506-7570B0B8B8B0}" presName="spacer" presStyleCnt="0"/>
      <dgm:spPr/>
    </dgm:pt>
    <dgm:pt modelId="{8FE8E151-B1E2-49AF-B190-77799A16A6D9}" type="pres">
      <dgm:prSet presAssocID="{222542A1-A2EA-4597-B35E-EBFF673E02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83D0C-2DE2-42B6-ACC0-837DF9A3CB4B}" type="pres">
      <dgm:prSet presAssocID="{AD44C449-6154-474F-9263-5AE8F5A11EF0}" presName="spacer" presStyleCnt="0"/>
      <dgm:spPr/>
    </dgm:pt>
    <dgm:pt modelId="{1D8F2650-85D9-4DCE-8870-64F447418B49}" type="pres">
      <dgm:prSet presAssocID="{50234318-10A5-4753-8096-548FB8A283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F1FC1-A578-40A0-BF80-8EC169FF2556}" type="pres">
      <dgm:prSet presAssocID="{81F3EEA6-88C7-405C-89EB-7877FB39BB40}" presName="spacer" presStyleCnt="0"/>
      <dgm:spPr/>
    </dgm:pt>
    <dgm:pt modelId="{5036F68D-77B8-4D2D-92DC-DFFFDB65D84A}" type="pres">
      <dgm:prSet presAssocID="{AFB98D33-8F73-478B-AE5B-2F92AC8972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05CB5D-5DAA-4731-9536-CB949EC2EA27}" srcId="{4AAF5789-C7FD-48DA-8329-112B0FAE0820}" destId="{50234318-10A5-4753-8096-548FB8A283AC}" srcOrd="2" destOrd="0" parTransId="{B477AC62-AD47-4A5E-90C1-A8D67CA9ABBB}" sibTransId="{81F3EEA6-88C7-405C-89EB-7877FB39BB40}"/>
    <dgm:cxn modelId="{88F079CF-3036-42DD-86F2-72C74A3A8262}" srcId="{4AAF5789-C7FD-48DA-8329-112B0FAE0820}" destId="{AFB98D33-8F73-478B-AE5B-2F92AC897290}" srcOrd="3" destOrd="0" parTransId="{A720999E-7246-4E79-9693-D361B9E85510}" sibTransId="{4892105A-A051-461E-81B3-78DADEA93771}"/>
    <dgm:cxn modelId="{CB65287E-A09B-4BF1-AE8C-04BAD3C0F767}" type="presOf" srcId="{AFB98D33-8F73-478B-AE5B-2F92AC897290}" destId="{5036F68D-77B8-4D2D-92DC-DFFFDB65D84A}" srcOrd="0" destOrd="0" presId="urn:microsoft.com/office/officeart/2005/8/layout/vList2"/>
    <dgm:cxn modelId="{6DF54B5C-0555-4234-ACB8-0310683CC607}" type="presOf" srcId="{222542A1-A2EA-4597-B35E-EBFF673E0296}" destId="{8FE8E151-B1E2-49AF-B190-77799A16A6D9}" srcOrd="0" destOrd="0" presId="urn:microsoft.com/office/officeart/2005/8/layout/vList2"/>
    <dgm:cxn modelId="{F15ED06E-E65A-48C0-BBC1-13BEB318215B}" type="presOf" srcId="{4AAF5789-C7FD-48DA-8329-112B0FAE0820}" destId="{63649973-69D0-4753-8695-6EA56D43792D}" srcOrd="0" destOrd="0" presId="urn:microsoft.com/office/officeart/2005/8/layout/vList2"/>
    <dgm:cxn modelId="{D9E84F5B-DBE6-430D-A338-D6E2901C311F}" srcId="{4AAF5789-C7FD-48DA-8329-112B0FAE0820}" destId="{222542A1-A2EA-4597-B35E-EBFF673E0296}" srcOrd="1" destOrd="0" parTransId="{761F5EA2-BA18-4A00-8557-70612302744C}" sibTransId="{AD44C449-6154-474F-9263-5AE8F5A11EF0}"/>
    <dgm:cxn modelId="{A6B8967B-02B6-40FD-A841-B8ADFF038E79}" type="presOf" srcId="{F4BE5D5B-B3D4-4F59-A612-A55E53630091}" destId="{31546F81-CC63-4189-B8C7-9BB88A838CC5}" srcOrd="0" destOrd="0" presId="urn:microsoft.com/office/officeart/2005/8/layout/vList2"/>
    <dgm:cxn modelId="{2694C062-D8AA-4D55-BC6E-C200D8570C71}" srcId="{4AAF5789-C7FD-48DA-8329-112B0FAE0820}" destId="{F4BE5D5B-B3D4-4F59-A612-A55E53630091}" srcOrd="0" destOrd="0" parTransId="{B3493334-8BE1-4B99-BDFE-2B7C1FF07C41}" sibTransId="{65ABFD67-C3E2-4903-A506-7570B0B8B8B0}"/>
    <dgm:cxn modelId="{785C10B7-A027-43C0-9855-3ADB895665FB}" type="presOf" srcId="{50234318-10A5-4753-8096-548FB8A283AC}" destId="{1D8F2650-85D9-4DCE-8870-64F447418B49}" srcOrd="0" destOrd="0" presId="urn:microsoft.com/office/officeart/2005/8/layout/vList2"/>
    <dgm:cxn modelId="{20B26FDE-7717-4248-AA5E-11AC90FDD3F4}" type="presParOf" srcId="{63649973-69D0-4753-8695-6EA56D43792D}" destId="{31546F81-CC63-4189-B8C7-9BB88A838CC5}" srcOrd="0" destOrd="0" presId="urn:microsoft.com/office/officeart/2005/8/layout/vList2"/>
    <dgm:cxn modelId="{A101F35F-29E9-4A3F-A7F4-6D56309D0725}" type="presParOf" srcId="{63649973-69D0-4753-8695-6EA56D43792D}" destId="{697DA453-FA8C-49BA-AFCF-71D5DA4CCDCD}" srcOrd="1" destOrd="0" presId="urn:microsoft.com/office/officeart/2005/8/layout/vList2"/>
    <dgm:cxn modelId="{4BCD5D9A-6219-421E-B604-9DA87CFB76D8}" type="presParOf" srcId="{63649973-69D0-4753-8695-6EA56D43792D}" destId="{8FE8E151-B1E2-49AF-B190-77799A16A6D9}" srcOrd="2" destOrd="0" presId="urn:microsoft.com/office/officeart/2005/8/layout/vList2"/>
    <dgm:cxn modelId="{3F5E009D-155D-4C9D-920A-05398A06450B}" type="presParOf" srcId="{63649973-69D0-4753-8695-6EA56D43792D}" destId="{B0A83D0C-2DE2-42B6-ACC0-837DF9A3CB4B}" srcOrd="3" destOrd="0" presId="urn:microsoft.com/office/officeart/2005/8/layout/vList2"/>
    <dgm:cxn modelId="{3433FBE7-F6EB-403B-A6A5-FC917E4A9C51}" type="presParOf" srcId="{63649973-69D0-4753-8695-6EA56D43792D}" destId="{1D8F2650-85D9-4DCE-8870-64F447418B49}" srcOrd="4" destOrd="0" presId="urn:microsoft.com/office/officeart/2005/8/layout/vList2"/>
    <dgm:cxn modelId="{E3473642-9CC6-4FE0-AC59-7DADA0B35026}" type="presParOf" srcId="{63649973-69D0-4753-8695-6EA56D43792D}" destId="{4D8F1FC1-A578-40A0-BF80-8EC169FF2556}" srcOrd="5" destOrd="0" presId="urn:microsoft.com/office/officeart/2005/8/layout/vList2"/>
    <dgm:cxn modelId="{B97A490B-A010-4ACB-AB48-219D37DEB25C}" type="presParOf" srcId="{63649973-69D0-4753-8695-6EA56D43792D}" destId="{5036F68D-77B8-4D2D-92DC-DFFFDB65D8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5F4F8-E1FF-47C2-A96E-415160AA22DB}">
      <dsp:nvSpPr>
        <dsp:cNvPr id="0" name=""/>
        <dsp:cNvSpPr/>
      </dsp:nvSpPr>
      <dsp:spPr>
        <a:xfrm>
          <a:off x="0" y="19284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Окупація Батьківщини загарбниками</a:t>
          </a:r>
          <a:endParaRPr lang="ru-RU" sz="3100" kern="1200" dirty="0"/>
        </a:p>
      </dsp:txBody>
      <dsp:txXfrm>
        <a:off x="1480214" y="19284"/>
        <a:ext cx="5144521" cy="1552672"/>
      </dsp:txXfrm>
    </dsp:sp>
    <dsp:sp modelId="{88C0C400-9115-4FC4-96E5-C0B8B63BFEBF}">
      <dsp:nvSpPr>
        <dsp:cNvPr id="0" name=""/>
        <dsp:cNvSpPr/>
      </dsp:nvSpPr>
      <dsp:spPr>
        <a:xfrm>
          <a:off x="155267" y="40506"/>
          <a:ext cx="1324947" cy="1471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EE576-2622-4A6D-8291-48D82872CF64}">
      <dsp:nvSpPr>
        <dsp:cNvPr id="0" name=""/>
        <dsp:cNvSpPr/>
      </dsp:nvSpPr>
      <dsp:spPr>
        <a:xfrm>
          <a:off x="0" y="1707939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Жорстокість окупаційного режиму</a:t>
          </a:r>
          <a:endParaRPr lang="ru-RU" sz="3100" kern="1200" dirty="0"/>
        </a:p>
      </dsp:txBody>
      <dsp:txXfrm>
        <a:off x="1480214" y="1707939"/>
        <a:ext cx="5144521" cy="1552672"/>
      </dsp:txXfrm>
    </dsp:sp>
    <dsp:sp modelId="{F3A325DF-3FB6-448B-A8B1-9666A3E330E7}">
      <dsp:nvSpPr>
        <dsp:cNvPr id="0" name=""/>
        <dsp:cNvSpPr/>
      </dsp:nvSpPr>
      <dsp:spPr>
        <a:xfrm>
          <a:off x="155267" y="1863206"/>
          <a:ext cx="1324947" cy="1242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EBB33-F539-4CD2-874C-365D82FF0AE3}">
      <dsp:nvSpPr>
        <dsp:cNvPr id="0" name=""/>
        <dsp:cNvSpPr/>
      </dsp:nvSpPr>
      <dsp:spPr>
        <a:xfrm>
          <a:off x="0" y="3415879"/>
          <a:ext cx="6624736" cy="15526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Організаційна діяльність радянського керівництва, </a:t>
          </a:r>
          <a:r>
            <a:rPr lang="uk-UA" sz="3100" kern="1200" dirty="0" err="1" smtClean="0"/>
            <a:t>керівництва</a:t>
          </a:r>
          <a:r>
            <a:rPr lang="uk-UA" sz="3100" kern="1200" dirty="0" smtClean="0"/>
            <a:t> ОУН</a:t>
          </a:r>
          <a:endParaRPr lang="ru-RU" sz="3100" kern="1200" dirty="0"/>
        </a:p>
      </dsp:txBody>
      <dsp:txXfrm>
        <a:off x="1480214" y="3415879"/>
        <a:ext cx="5144521" cy="1552672"/>
      </dsp:txXfrm>
    </dsp:sp>
    <dsp:sp modelId="{D53005F0-B7E3-4BC1-8BA9-96C2C065A6E3}">
      <dsp:nvSpPr>
        <dsp:cNvPr id="0" name=""/>
        <dsp:cNvSpPr/>
      </dsp:nvSpPr>
      <dsp:spPr>
        <a:xfrm>
          <a:off x="155267" y="3571146"/>
          <a:ext cx="1324947" cy="12421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BF617-3E5C-4FBF-A610-972C594E2733}">
      <dsp:nvSpPr>
        <dsp:cNvPr id="0" name=""/>
        <dsp:cNvSpPr/>
      </dsp:nvSpPr>
      <dsp:spPr>
        <a:xfrm>
          <a:off x="2227" y="323229"/>
          <a:ext cx="2172053" cy="7707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accent6">
                  <a:lumMod val="25000"/>
                </a:schemeClr>
              </a:solidFill>
            </a:rPr>
            <a:t>Закинуті десантом та залишені в тилу окупантів спеціально підготовлені партизанські загони</a:t>
          </a:r>
          <a:endParaRPr lang="ru-RU" sz="1200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227" y="323229"/>
        <a:ext cx="2172053" cy="770717"/>
      </dsp:txXfrm>
    </dsp:sp>
    <dsp:sp modelId="{151A7443-D126-4F2B-A989-D6685C273CCD}">
      <dsp:nvSpPr>
        <dsp:cNvPr id="0" name=""/>
        <dsp:cNvSpPr/>
      </dsp:nvSpPr>
      <dsp:spPr>
        <a:xfrm>
          <a:off x="2227" y="1093946"/>
          <a:ext cx="2172053" cy="527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0EACF-C663-4D89-A82C-AB83E2E0A525}">
      <dsp:nvSpPr>
        <dsp:cNvPr id="0" name=""/>
        <dsp:cNvSpPr/>
      </dsp:nvSpPr>
      <dsp:spPr>
        <a:xfrm>
          <a:off x="2478369" y="323229"/>
          <a:ext cx="2172053" cy="7707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accent6">
                  <a:lumMod val="25000"/>
                </a:schemeClr>
              </a:solidFill>
            </a:rPr>
            <a:t>Підрозділи радянських військ, які опинилися в оточені і не змогли пробитися на з'єднання з Червоною армією</a:t>
          </a:r>
          <a:endParaRPr lang="ru-RU" sz="1200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478369" y="323229"/>
        <a:ext cx="2172053" cy="770717"/>
      </dsp:txXfrm>
    </dsp:sp>
    <dsp:sp modelId="{FA7A87D8-7324-4FF8-8216-328A4A29B660}">
      <dsp:nvSpPr>
        <dsp:cNvPr id="0" name=""/>
        <dsp:cNvSpPr/>
      </dsp:nvSpPr>
      <dsp:spPr>
        <a:xfrm>
          <a:off x="2478369" y="1093946"/>
          <a:ext cx="2172053" cy="527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C0AE5-2ED3-4845-A4BB-0672828911F0}">
      <dsp:nvSpPr>
        <dsp:cNvPr id="0" name=""/>
        <dsp:cNvSpPr/>
      </dsp:nvSpPr>
      <dsp:spPr>
        <a:xfrm>
          <a:off x="4954510" y="323229"/>
          <a:ext cx="2172053" cy="7707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chemeClr val="accent6">
                  <a:lumMod val="25000"/>
                </a:schemeClr>
              </a:solidFill>
            </a:rPr>
            <a:t>Громадяни, які не були мобілізовані до армії, але бажали боротися проти окупантів</a:t>
          </a:r>
          <a:endParaRPr lang="ru-RU" sz="1200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4954510" y="323229"/>
        <a:ext cx="2172053" cy="770717"/>
      </dsp:txXfrm>
    </dsp:sp>
    <dsp:sp modelId="{08EB7D69-174D-4739-812D-EB1ADA2CC460}">
      <dsp:nvSpPr>
        <dsp:cNvPr id="0" name=""/>
        <dsp:cNvSpPr/>
      </dsp:nvSpPr>
      <dsp:spPr>
        <a:xfrm>
          <a:off x="4954510" y="1093946"/>
          <a:ext cx="2172053" cy="5270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66C0EA-0FBF-4616-9C7A-14A222852146}">
      <dsp:nvSpPr>
        <dsp:cNvPr id="0" name=""/>
        <dsp:cNvSpPr/>
      </dsp:nvSpPr>
      <dsp:spPr>
        <a:xfrm>
          <a:off x="133444" y="-5758"/>
          <a:ext cx="3619311" cy="3619311"/>
        </a:xfrm>
        <a:prstGeom prst="circularArrow">
          <a:avLst>
            <a:gd name="adj1" fmla="val 5274"/>
            <a:gd name="adj2" fmla="val 312630"/>
            <a:gd name="adj3" fmla="val 14342192"/>
            <a:gd name="adj4" fmla="val 17060578"/>
            <a:gd name="adj5" fmla="val 547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7A9DB-ABA8-417D-887F-94C7ADEB7E02}">
      <dsp:nvSpPr>
        <dsp:cNvPr id="0" name=""/>
        <dsp:cNvSpPr/>
      </dsp:nvSpPr>
      <dsp:spPr>
        <a:xfrm>
          <a:off x="1299827" y="783"/>
          <a:ext cx="1286544" cy="6432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робітники</a:t>
          </a:r>
          <a:endParaRPr lang="ru-RU" sz="1200" kern="1200" dirty="0"/>
        </a:p>
      </dsp:txBody>
      <dsp:txXfrm>
        <a:off x="1299827" y="783"/>
        <a:ext cx="1286544" cy="643272"/>
      </dsp:txXfrm>
    </dsp:sp>
    <dsp:sp modelId="{B1957535-29DC-4675-84A6-2C8031EDC94A}">
      <dsp:nvSpPr>
        <dsp:cNvPr id="0" name=""/>
        <dsp:cNvSpPr/>
      </dsp:nvSpPr>
      <dsp:spPr>
        <a:xfrm>
          <a:off x="2571395" y="734923"/>
          <a:ext cx="1286544" cy="643272"/>
        </a:xfrm>
        <a:prstGeom prst="roundRect">
          <a:avLst/>
        </a:prstGeom>
        <a:solidFill>
          <a:schemeClr val="accent4">
            <a:hueOff val="-33107"/>
            <a:satOff val="4812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Інших професій</a:t>
          </a:r>
          <a:endParaRPr lang="ru-RU" sz="1200" kern="1200" dirty="0"/>
        </a:p>
      </dsp:txBody>
      <dsp:txXfrm>
        <a:off x="2571395" y="734923"/>
        <a:ext cx="1286544" cy="643272"/>
      </dsp:txXfrm>
    </dsp:sp>
    <dsp:sp modelId="{D6DDA85B-ACF2-483C-B133-506B4746AA1B}">
      <dsp:nvSpPr>
        <dsp:cNvPr id="0" name=""/>
        <dsp:cNvSpPr/>
      </dsp:nvSpPr>
      <dsp:spPr>
        <a:xfrm>
          <a:off x="2571395" y="2203204"/>
          <a:ext cx="1286544" cy="643272"/>
        </a:xfrm>
        <a:prstGeom prst="roundRect">
          <a:avLst/>
        </a:prstGeom>
        <a:solidFill>
          <a:schemeClr val="accent4">
            <a:hueOff val="-66214"/>
            <a:satOff val="9624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студенти</a:t>
          </a:r>
          <a:endParaRPr lang="ru-RU" sz="1200" kern="1200" dirty="0"/>
        </a:p>
      </dsp:txBody>
      <dsp:txXfrm>
        <a:off x="2571395" y="2203204"/>
        <a:ext cx="1286544" cy="643272"/>
      </dsp:txXfrm>
    </dsp:sp>
    <dsp:sp modelId="{637F8DD6-58CE-4E08-ABC8-2ADD2E645774}">
      <dsp:nvSpPr>
        <dsp:cNvPr id="0" name=""/>
        <dsp:cNvSpPr/>
      </dsp:nvSpPr>
      <dsp:spPr>
        <a:xfrm>
          <a:off x="1299827" y="2937344"/>
          <a:ext cx="1286544" cy="643272"/>
        </a:xfrm>
        <a:prstGeom prst="roundRect">
          <a:avLst/>
        </a:prstGeom>
        <a:solidFill>
          <a:schemeClr val="accent4">
            <a:hueOff val="-99321"/>
            <a:satOff val="14435"/>
            <a:lumOff val="-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службовці</a:t>
          </a:r>
          <a:endParaRPr lang="ru-RU" sz="1200" kern="1200" dirty="0"/>
        </a:p>
      </dsp:txBody>
      <dsp:txXfrm>
        <a:off x="1299827" y="2937344"/>
        <a:ext cx="1286544" cy="643272"/>
      </dsp:txXfrm>
    </dsp:sp>
    <dsp:sp modelId="{8AEF36ED-465B-4D25-BA17-D3EA560402CD}">
      <dsp:nvSpPr>
        <dsp:cNvPr id="0" name=""/>
        <dsp:cNvSpPr/>
      </dsp:nvSpPr>
      <dsp:spPr>
        <a:xfrm>
          <a:off x="28259" y="2203204"/>
          <a:ext cx="1286544" cy="643272"/>
        </a:xfrm>
        <a:prstGeom prst="roundRect">
          <a:avLst/>
        </a:prstGeom>
        <a:solidFill>
          <a:schemeClr val="accent4">
            <a:hueOff val="-132428"/>
            <a:satOff val="1924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Представники вільних професій</a:t>
          </a:r>
          <a:endParaRPr lang="ru-RU" sz="1200" kern="1200" dirty="0"/>
        </a:p>
      </dsp:txBody>
      <dsp:txXfrm>
        <a:off x="28259" y="2203204"/>
        <a:ext cx="1286544" cy="643272"/>
      </dsp:txXfrm>
    </dsp:sp>
    <dsp:sp modelId="{3AD24058-6CA7-41D5-ACEA-2999409AECDC}">
      <dsp:nvSpPr>
        <dsp:cNvPr id="0" name=""/>
        <dsp:cNvSpPr/>
      </dsp:nvSpPr>
      <dsp:spPr>
        <a:xfrm>
          <a:off x="28259" y="734923"/>
          <a:ext cx="1286544" cy="643272"/>
        </a:xfrm>
        <a:prstGeom prst="roundRect">
          <a:avLst/>
        </a:prstGeom>
        <a:solidFill>
          <a:schemeClr val="accent4">
            <a:hueOff val="-165535"/>
            <a:satOff val="24059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селяни</a:t>
          </a:r>
          <a:endParaRPr lang="ru-RU" sz="1200" kern="1200" dirty="0"/>
        </a:p>
      </dsp:txBody>
      <dsp:txXfrm>
        <a:off x="28259" y="734923"/>
        <a:ext cx="1286544" cy="6432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8C1F85-9975-4DBC-9419-5F66C2309C05}">
      <dsp:nvSpPr>
        <dsp:cNvPr id="0" name=""/>
        <dsp:cNvSpPr/>
      </dsp:nvSpPr>
      <dsp:spPr>
        <a:xfrm>
          <a:off x="0" y="440244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-444329" y="884573"/>
        <a:ext cx="1115357" cy="226698"/>
      </dsp:txXfrm>
    </dsp:sp>
    <dsp:sp modelId="{5C84B399-4A61-4CD6-86A9-F995E649C8EC}">
      <dsp:nvSpPr>
        <dsp:cNvPr id="0" name=""/>
        <dsp:cNvSpPr/>
      </dsp:nvSpPr>
      <dsp:spPr>
        <a:xfrm>
          <a:off x="226698" y="440244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Засідка</a:t>
          </a:r>
          <a:endParaRPr lang="ru-RU" sz="2000" kern="1200" dirty="0"/>
        </a:p>
      </dsp:txBody>
      <dsp:txXfrm>
        <a:off x="226698" y="440244"/>
        <a:ext cx="844452" cy="1360191"/>
      </dsp:txXfrm>
    </dsp:sp>
    <dsp:sp modelId="{2F0C62EC-F057-410F-A935-474580F3FE13}">
      <dsp:nvSpPr>
        <dsp:cNvPr id="0" name=""/>
        <dsp:cNvSpPr/>
      </dsp:nvSpPr>
      <dsp:spPr>
        <a:xfrm>
          <a:off x="1176412" y="472032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2097367"/>
            <a:satOff val="-6280"/>
            <a:lumOff val="-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732082" y="916361"/>
        <a:ext cx="1115357" cy="226698"/>
      </dsp:txXfrm>
    </dsp:sp>
    <dsp:sp modelId="{3F0E65F8-CE44-45BE-905A-BD0413BC3D39}">
      <dsp:nvSpPr>
        <dsp:cNvPr id="0" name=""/>
        <dsp:cNvSpPr/>
      </dsp:nvSpPr>
      <dsp:spPr>
        <a:xfrm rot="5400000">
          <a:off x="1082169" y="1552632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176EC-2DEA-465A-9D53-E28B94A40DBE}">
      <dsp:nvSpPr>
        <dsp:cNvPr id="0" name=""/>
        <dsp:cNvSpPr/>
      </dsp:nvSpPr>
      <dsp:spPr>
        <a:xfrm>
          <a:off x="1403110" y="472032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Наскок</a:t>
          </a:r>
          <a:endParaRPr lang="ru-RU" sz="2000" kern="1200" dirty="0"/>
        </a:p>
      </dsp:txBody>
      <dsp:txXfrm>
        <a:off x="1403110" y="472032"/>
        <a:ext cx="844452" cy="1360191"/>
      </dsp:txXfrm>
    </dsp:sp>
    <dsp:sp modelId="{3C7528A6-4B12-47ED-952D-5BB5F6C936C1}">
      <dsp:nvSpPr>
        <dsp:cNvPr id="0" name=""/>
        <dsp:cNvSpPr/>
      </dsp:nvSpPr>
      <dsp:spPr>
        <a:xfrm>
          <a:off x="2349577" y="472032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4194735"/>
            <a:satOff val="-12560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16200000">
        <a:off x="1905248" y="916361"/>
        <a:ext cx="1115357" cy="226698"/>
      </dsp:txXfrm>
    </dsp:sp>
    <dsp:sp modelId="{532A7435-B316-4BB7-99E2-13C6EEA21B7E}">
      <dsp:nvSpPr>
        <dsp:cNvPr id="0" name=""/>
        <dsp:cNvSpPr/>
      </dsp:nvSpPr>
      <dsp:spPr>
        <a:xfrm rot="5400000">
          <a:off x="2255335" y="1552632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2796490"/>
              <a:satOff val="-8373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B9A9D-BC9F-43C7-91B2-F42023CA88BB}">
      <dsp:nvSpPr>
        <dsp:cNvPr id="0" name=""/>
        <dsp:cNvSpPr/>
      </dsp:nvSpPr>
      <dsp:spPr>
        <a:xfrm>
          <a:off x="2576276" y="472032"/>
          <a:ext cx="844452" cy="1360191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Обстріл</a:t>
          </a:r>
          <a:endParaRPr lang="ru-RU" sz="2000" kern="1200" dirty="0"/>
        </a:p>
      </dsp:txBody>
      <dsp:txXfrm>
        <a:off x="2576276" y="472032"/>
        <a:ext cx="844452" cy="1360191"/>
      </dsp:txXfrm>
    </dsp:sp>
    <dsp:sp modelId="{FE66DA86-0A84-453E-A03A-AE0A6322A0FB}">
      <dsp:nvSpPr>
        <dsp:cNvPr id="0" name=""/>
        <dsp:cNvSpPr/>
      </dsp:nvSpPr>
      <dsp:spPr>
        <a:xfrm>
          <a:off x="3518106" y="504051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6292102"/>
            <a:satOff val="-18839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Диверсія</a:t>
          </a:r>
          <a:endParaRPr lang="ru-RU" sz="1600" kern="1200" dirty="0"/>
        </a:p>
      </dsp:txBody>
      <dsp:txXfrm rot="16200000">
        <a:off x="3073777" y="948380"/>
        <a:ext cx="1115357" cy="226698"/>
      </dsp:txXfrm>
    </dsp:sp>
    <dsp:sp modelId="{2BE0EC43-133E-4D46-8AEF-472C2BCD8771}">
      <dsp:nvSpPr>
        <dsp:cNvPr id="0" name=""/>
        <dsp:cNvSpPr/>
      </dsp:nvSpPr>
      <dsp:spPr>
        <a:xfrm rot="5400000">
          <a:off x="3428500" y="1552632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5592980"/>
              <a:satOff val="-16746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C9C96-C68C-423F-A878-D9FCB7922F19}">
      <dsp:nvSpPr>
        <dsp:cNvPr id="0" name=""/>
        <dsp:cNvSpPr/>
      </dsp:nvSpPr>
      <dsp:spPr>
        <a:xfrm>
          <a:off x="4695908" y="472032"/>
          <a:ext cx="1133493" cy="1360191"/>
        </a:xfrm>
        <a:prstGeom prst="roundRect">
          <a:avLst>
            <a:gd name="adj" fmla="val 5000"/>
          </a:avLst>
        </a:prstGeom>
        <a:solidFill>
          <a:schemeClr val="accent3">
            <a:hueOff val="-8389470"/>
            <a:satOff val="-25119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Акти індивідуального терору</a:t>
          </a:r>
          <a:endParaRPr lang="ru-RU" sz="1200" kern="1200" dirty="0"/>
        </a:p>
      </dsp:txBody>
      <dsp:txXfrm rot="16200000">
        <a:off x="4251578" y="916361"/>
        <a:ext cx="1115357" cy="226698"/>
      </dsp:txXfrm>
    </dsp:sp>
    <dsp:sp modelId="{F3C33733-A0A7-42A5-9273-D23C04484078}">
      <dsp:nvSpPr>
        <dsp:cNvPr id="0" name=""/>
        <dsp:cNvSpPr/>
      </dsp:nvSpPr>
      <dsp:spPr>
        <a:xfrm rot="5400000">
          <a:off x="4601666" y="1552632"/>
          <a:ext cx="199819" cy="17002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8389470"/>
              <a:satOff val="-25119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7B9D7-D107-41B5-93B5-3D7FBDEE99E2}">
      <dsp:nvSpPr>
        <dsp:cNvPr id="0" name=""/>
        <dsp:cNvSpPr/>
      </dsp:nvSpPr>
      <dsp:spPr>
        <a:xfrm>
          <a:off x="0" y="866609"/>
          <a:ext cx="56166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CD450-D022-4D6B-8F20-0ACE337C194D}">
      <dsp:nvSpPr>
        <dsp:cNvPr id="0" name=""/>
        <dsp:cNvSpPr/>
      </dsp:nvSpPr>
      <dsp:spPr>
        <a:xfrm>
          <a:off x="215812" y="48517"/>
          <a:ext cx="4704715" cy="10213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 Збирання сил</a:t>
          </a:r>
          <a:endParaRPr lang="ru-RU" sz="2400" kern="1200" dirty="0"/>
        </a:p>
      </dsp:txBody>
      <dsp:txXfrm>
        <a:off x="215812" y="48517"/>
        <a:ext cx="4704715" cy="1021388"/>
      </dsp:txXfrm>
    </dsp:sp>
    <dsp:sp modelId="{507E4EBC-AA8D-4822-96D0-AA413787901E}">
      <dsp:nvSpPr>
        <dsp:cNvPr id="0" name=""/>
        <dsp:cNvSpPr/>
      </dsp:nvSpPr>
      <dsp:spPr>
        <a:xfrm>
          <a:off x="0" y="3267747"/>
          <a:ext cx="561662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D97EA-8585-439C-9877-030C444F6018}">
      <dsp:nvSpPr>
        <dsp:cNvPr id="0" name=""/>
        <dsp:cNvSpPr/>
      </dsp:nvSpPr>
      <dsp:spPr>
        <a:xfrm>
          <a:off x="280556" y="1295009"/>
          <a:ext cx="3735099" cy="2179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07" tIns="0" rIns="14860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Визначення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оптимальних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організаційних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форм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і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ефективних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методів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боротьби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у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ворожому</a:t>
          </a:r>
          <a:r>
            <a:rPr lang="ru-RU" sz="2000" kern="1200" dirty="0" smtClean="0">
              <a:latin typeface="Cambria Math" pitchFamily="18" charset="0"/>
              <a:ea typeface="Cambria Math" pitchFamily="18" charset="0"/>
            </a:rPr>
            <a:t> </a:t>
          </a:r>
          <a:r>
            <a:rPr lang="ru-RU" sz="2000" kern="1200" dirty="0" err="1" smtClean="0">
              <a:latin typeface="Cambria Math" pitchFamily="18" charset="0"/>
              <a:ea typeface="Cambria Math" pitchFamily="18" charset="0"/>
            </a:rPr>
            <a:t>тилу</a:t>
          </a:r>
          <a:endParaRPr lang="ru-RU" sz="2000" kern="1200" dirty="0">
            <a:latin typeface="Cambria Math" pitchFamily="18" charset="0"/>
            <a:ea typeface="Cambria Math" pitchFamily="18" charset="0"/>
          </a:endParaRPr>
        </a:p>
      </dsp:txBody>
      <dsp:txXfrm>
        <a:off x="280556" y="1295009"/>
        <a:ext cx="3735099" cy="217937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7D91BF-1A12-40D8-8310-2D04BC1954A3}">
      <dsp:nvSpPr>
        <dsp:cNvPr id="0" name=""/>
        <dsp:cNvSpPr/>
      </dsp:nvSpPr>
      <dsp:spPr>
        <a:xfrm>
          <a:off x="0" y="393"/>
          <a:ext cx="7292280" cy="4557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Матеріальна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допомога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Великій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землі</a:t>
          </a:r>
          <a:endParaRPr lang="ru-RU" sz="1900" kern="1200" dirty="0"/>
        </a:p>
      </dsp:txBody>
      <dsp:txXfrm>
        <a:off x="0" y="393"/>
        <a:ext cx="7292280" cy="455715"/>
      </dsp:txXfrm>
    </dsp:sp>
    <dsp:sp modelId="{3F659551-6E38-4728-81AC-A2096A5CC55A}">
      <dsp:nvSpPr>
        <dsp:cNvPr id="0" name=""/>
        <dsp:cNvSpPr/>
      </dsp:nvSpPr>
      <dsp:spPr>
        <a:xfrm>
          <a:off x="0" y="510828"/>
          <a:ext cx="7292280" cy="45571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Поява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штабів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партизанського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руху</a:t>
          </a:r>
          <a:endParaRPr lang="ru-RU" sz="1900" kern="1200" dirty="0"/>
        </a:p>
      </dsp:txBody>
      <dsp:txXfrm>
        <a:off x="0" y="510828"/>
        <a:ext cx="7292280" cy="4557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546F81-CC63-4189-B8C7-9BB88A838CC5}">
      <dsp:nvSpPr>
        <dsp:cNvPr id="0" name=""/>
        <dsp:cNvSpPr/>
      </dsp:nvSpPr>
      <dsp:spPr>
        <a:xfrm>
          <a:off x="0" y="4"/>
          <a:ext cx="7315200" cy="2878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accent6">
                  <a:lumMod val="25000"/>
                </a:schemeClr>
              </a:solidFill>
            </a:rPr>
            <a:t>Широкомасштабні</a:t>
          </a:r>
          <a:r>
            <a:rPr lang="ru-RU" sz="1200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25000"/>
                </a:schemeClr>
              </a:solidFill>
            </a:rPr>
            <a:t>диверсії</a:t>
          </a:r>
          <a:endParaRPr lang="ru-RU" sz="1200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0" y="4"/>
        <a:ext cx="7315200" cy="287819"/>
      </dsp:txXfrm>
    </dsp:sp>
    <dsp:sp modelId="{8FE8E151-B1E2-49AF-B190-77799A16A6D9}">
      <dsp:nvSpPr>
        <dsp:cNvPr id="0" name=""/>
        <dsp:cNvSpPr/>
      </dsp:nvSpPr>
      <dsp:spPr>
        <a:xfrm>
          <a:off x="0" y="322384"/>
          <a:ext cx="7315200" cy="2878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Численні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рейди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в </a:t>
          </a:r>
          <a:r>
            <a:rPr lang="ru-RU" sz="1200" kern="1200" dirty="0" err="1" smtClean="0">
              <a:solidFill>
                <a:schemeClr val="accent6">
                  <a:lumMod val="10000"/>
                </a:schemeClr>
              </a:solidFill>
            </a:rPr>
            <a:t>тилу</a:t>
          </a:r>
          <a:r>
            <a:rPr lang="ru-RU" sz="1200" kern="1200" dirty="0" smtClean="0">
              <a:solidFill>
                <a:schemeClr val="accent6">
                  <a:lumMod val="10000"/>
                </a:schemeClr>
              </a:solidFill>
            </a:rPr>
            <a:t> противника</a:t>
          </a:r>
          <a:endParaRPr lang="ru-RU" sz="1200" kern="1200" dirty="0">
            <a:solidFill>
              <a:schemeClr val="accent6">
                <a:lumMod val="10000"/>
              </a:schemeClr>
            </a:solidFill>
          </a:endParaRPr>
        </a:p>
      </dsp:txBody>
      <dsp:txXfrm>
        <a:off x="0" y="322384"/>
        <a:ext cx="7315200" cy="287819"/>
      </dsp:txXfrm>
    </dsp:sp>
    <dsp:sp modelId="{1D8F2650-85D9-4DCE-8870-64F447418B49}">
      <dsp:nvSpPr>
        <dsp:cNvPr id="0" name=""/>
        <dsp:cNvSpPr/>
      </dsp:nvSpPr>
      <dsp:spPr>
        <a:xfrm>
          <a:off x="0" y="644764"/>
          <a:ext cx="7315200" cy="2878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Активна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взаємодія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з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військами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Червоної</a:t>
          </a: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50000"/>
                </a:schemeClr>
              </a:solidFill>
            </a:rPr>
            <a:t>Армії</a:t>
          </a:r>
          <a:endParaRPr lang="ru-RU" sz="1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644764"/>
        <a:ext cx="7315200" cy="287819"/>
      </dsp:txXfrm>
    </dsp:sp>
    <dsp:sp modelId="{5036F68D-77B8-4D2D-92DC-DFFFDB65D84A}">
      <dsp:nvSpPr>
        <dsp:cNvPr id="0" name=""/>
        <dsp:cNvSpPr/>
      </dsp:nvSpPr>
      <dsp:spPr>
        <a:xfrm>
          <a:off x="0" y="967143"/>
          <a:ext cx="7315200" cy="28781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accent6">
                  <a:lumMod val="90000"/>
                </a:schemeClr>
              </a:solidFill>
            </a:rPr>
            <a:t>Наступальна</a:t>
          </a:r>
          <a:r>
            <a:rPr lang="ru-RU" sz="1200" kern="1200" dirty="0" smtClean="0">
              <a:solidFill>
                <a:schemeClr val="accent6">
                  <a:lumMod val="90000"/>
                </a:schemeClr>
              </a:solidFill>
            </a:rPr>
            <a:t> тактика </a:t>
          </a:r>
          <a:r>
            <a:rPr lang="ru-RU" sz="1200" kern="1200" dirty="0" err="1" smtClean="0">
              <a:solidFill>
                <a:schemeClr val="accent6">
                  <a:lumMod val="90000"/>
                </a:schemeClr>
              </a:solidFill>
            </a:rPr>
            <a:t>бойових</a:t>
          </a:r>
          <a:r>
            <a:rPr lang="ru-RU" sz="1200" kern="1200" dirty="0" smtClean="0">
              <a:solidFill>
                <a:schemeClr val="accent6">
                  <a:lumMod val="90000"/>
                </a:schemeClr>
              </a:solidFill>
            </a:rPr>
            <a:t> </a:t>
          </a:r>
          <a:r>
            <a:rPr lang="ru-RU" sz="1200" kern="1200" dirty="0" err="1" smtClean="0">
              <a:solidFill>
                <a:schemeClr val="accent6">
                  <a:lumMod val="90000"/>
                </a:schemeClr>
              </a:solidFill>
            </a:rPr>
            <a:t>дій</a:t>
          </a:r>
          <a:endParaRPr lang="ru-RU" sz="1200" kern="1200" dirty="0">
            <a:solidFill>
              <a:schemeClr val="accent6">
                <a:lumMod val="90000"/>
              </a:schemeClr>
            </a:solidFill>
          </a:endParaRPr>
        </a:p>
      </dsp:txBody>
      <dsp:txXfrm>
        <a:off x="0" y="967143"/>
        <a:ext cx="7315200" cy="287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gif"/><Relationship Id="rId2" Type="http://schemas.openxmlformats.org/officeDocument/2006/relationships/slideLayout" Target="../slideLayouts/slideLayout5.xml"/><Relationship Id="rId1" Type="http://schemas.openxmlformats.org/officeDocument/2006/relationships/video" Target="../media/media4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Радянський партизанський рух на території України </a:t>
            </a:r>
            <a:br>
              <a:rPr lang="uk-UA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021288"/>
            <a:ext cx="5256584" cy="685800"/>
          </a:xfrm>
        </p:spPr>
        <p:txBody>
          <a:bodyPr/>
          <a:lstStyle/>
          <a:p>
            <a:r>
              <a:rPr lang="uk-UA" b="1" dirty="0" smtClean="0"/>
              <a:t>у часи Другої світової війни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80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2000" contrast="-33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Окремими елементами тактики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1619672" y="1124744"/>
          <a:ext cx="58326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Soviet_gueril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3187982"/>
            <a:ext cx="5328592" cy="3515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0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Головні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етапи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руху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196752"/>
            <a:ext cx="7562800" cy="59628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ru-RU" b="1" dirty="0" err="1" smtClean="0"/>
              <a:t>Становлення</a:t>
            </a:r>
            <a:r>
              <a:rPr lang="ru-RU" b="1" dirty="0" smtClean="0"/>
              <a:t>: 1941–1942 роки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39552" y="2132856"/>
          <a:ext cx="56166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600200" y="5486400"/>
          <a:ext cx="7292280" cy="96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Стабілізація</a:t>
            </a:r>
            <a:r>
              <a:rPr lang="ru-RU" dirty="0" smtClean="0"/>
              <a:t>: 1942-1943 роки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t="5249" b="5249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67544" y="332656"/>
            <a:ext cx="738664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Побудова перед рейдом в тил ворога. 1943 р.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600200" y="5486400"/>
          <a:ext cx="7315200" cy="125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наступальних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: 1943-1945 роки</a:t>
            </a:r>
            <a:endParaRPr lang="ru-RU" dirty="0"/>
          </a:p>
        </p:txBody>
      </p:sp>
      <p:pic>
        <p:nvPicPr>
          <p:cNvPr id="5" name="Рисунок 4" descr="d9059ef3d0a4d70d31980a9c731.jpg"/>
          <p:cNvPicPr>
            <a:picLocks noGrp="1" noChangeAspect="1"/>
          </p:cNvPicPr>
          <p:nvPr>
            <p:ph type="pic" idx="1"/>
          </p:nvPr>
        </p:nvPicPr>
        <p:blipFill>
          <a:blip r:embed="rId7" cstate="print"/>
          <a:srcRect t="11480" b="1148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27584" y="260648"/>
            <a:ext cx="461665" cy="3485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Партизани, дід і онук. 1943 р.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8600"/>
            <a:ext cx="8151440" cy="8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Український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штаб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партизанського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руху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Fedorov-Kovpak-Strokac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936619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628800"/>
            <a:ext cx="4320480" cy="648072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ru-RU" sz="1200" dirty="0" smtClean="0"/>
              <a:t>Парад на честь </a:t>
            </a:r>
            <a:r>
              <a:rPr lang="ru-RU" sz="1200" dirty="0" err="1" smtClean="0"/>
              <a:t>сорокаріччя</a:t>
            </a:r>
            <a:r>
              <a:rPr lang="ru-RU" sz="1200" dirty="0" smtClean="0"/>
              <a:t> </a:t>
            </a:r>
            <a:r>
              <a:rPr lang="ru-RU" sz="1200" dirty="0" err="1" smtClean="0"/>
              <a:t>Радянської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. Колону </a:t>
            </a:r>
            <a:r>
              <a:rPr lang="ru-RU" sz="1200" dirty="0" err="1" smtClean="0"/>
              <a:t>колишніх</a:t>
            </a:r>
            <a:r>
              <a:rPr lang="ru-RU" sz="1200" dirty="0" smtClean="0"/>
              <a:t> </a:t>
            </a:r>
            <a:r>
              <a:rPr lang="ru-RU" sz="1200" dirty="0" err="1" smtClean="0"/>
              <a:t>партизанів</a:t>
            </a:r>
            <a:r>
              <a:rPr lang="ru-RU" sz="1200" dirty="0" smtClean="0"/>
              <a:t> </a:t>
            </a:r>
            <a:r>
              <a:rPr lang="ru-RU" sz="1200" dirty="0" err="1" smtClean="0"/>
              <a:t>очолюють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легендарні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командири</a:t>
            </a:r>
            <a:r>
              <a:rPr lang="ru-RU" sz="1200" dirty="0" smtClean="0"/>
              <a:t> А. Ф. Федоров, С. А. Ковпак, Т. А. </a:t>
            </a:r>
            <a:r>
              <a:rPr lang="ru-RU" sz="1200" dirty="0" err="1" smtClean="0"/>
              <a:t>Строкач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92896"/>
            <a:ext cx="3660176" cy="3181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7332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С. А. Ковпак і С. В. Руднєв. Квітень 1943 р.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Сидір</a:t>
            </a:r>
            <a:r>
              <a:rPr lang="ru-RU" b="1" dirty="0" smtClean="0"/>
              <a:t> Артемович Ковпак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Народився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13 (26)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травня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1887 с. Котельва </a:t>
            </a:r>
          </a:p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Помер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11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грудня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1967 (80 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років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)</a:t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Київ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Країна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Російська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імперія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,  УНР,  УРСР,  СРСР</a:t>
            </a:r>
          </a:p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Звання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 Генерал-майор </a:t>
            </a:r>
          </a:p>
          <a:p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Війни</a:t>
            </a:r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/</a:t>
            </a:r>
            <a:r>
              <a:rPr lang="ru-RU" b="1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битви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Перша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світова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Громадянська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Росії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Велика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вітчизняна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війна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  <a:latin typeface="Constantia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age00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2944510" cy="486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Олексій Федорович Федоров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народження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30 березня 1901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народження </a:t>
            </a:r>
            <a:r>
              <a:rPr lang="uk-UA" dirty="0" err="1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с.Лоцманская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Кам'янка, Катеринославська губернія, Російська імперія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9 вересня 1989 (88 років)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Київ, СРСР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належність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Звання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Генерал-майор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генерал-майор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Командував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Чернігівський партизанський загін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Битви / війни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Громадянська війна в Росії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Велика Вітчизняна війна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fedor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28263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Тимофій Амвросійовичу </a:t>
            </a:r>
            <a:r>
              <a:rPr lang="uk-UA" dirty="0" err="1" smtClean="0"/>
              <a:t>Строкач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народження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4 березня 1903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народження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Приморський край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Дата смерті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15 серпня 1963 (60 років)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Місце сме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рті Київ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належність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Звання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 Генерал-лейтенант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endParaRPr lang="uk-UA" dirty="0" smtClean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Битви / війни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Громадянська війна в Росії,</a:t>
            </a:r>
            <a:b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</a:br>
            <a:r>
              <a:rPr lang="uk-UA" dirty="0" smtClean="0">
                <a:solidFill>
                  <a:schemeClr val="accent6">
                    <a:lumMod val="25000"/>
                  </a:schemeClr>
                </a:solidFill>
                <a:latin typeface="Georgia" pitchFamily="18" charset="0"/>
              </a:rPr>
              <a:t>Велика Вітчизняна війна</a:t>
            </a:r>
            <a:endParaRPr lang="ru-RU" dirty="0">
              <a:solidFill>
                <a:schemeClr val="accent6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0_221d1_71df51f1_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773958" cy="496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Фотознімок</a:t>
            </a:r>
            <a:r>
              <a:rPr lang="ru-RU" sz="2800" dirty="0" smtClean="0"/>
              <a:t> </a:t>
            </a:r>
            <a:r>
              <a:rPr lang="ru-RU" sz="2800" dirty="0" err="1" smtClean="0"/>
              <a:t>учасників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комсомольської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 «</a:t>
            </a:r>
            <a:r>
              <a:rPr lang="ru-RU" sz="2800" dirty="0" err="1" smtClean="0"/>
              <a:t>Партизанська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іскра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Содержимое 4" descr="800px-Фотознімок_учасників_підпільної_комсомольської_організації_Партизанська_іскр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6912768" cy="4882142"/>
          </a:xfrm>
        </p:spPr>
      </p:pic>
    </p:spTree>
  </p:cSld>
  <p:clrMapOvr>
    <a:masterClrMapping/>
  </p:clrMapOvr>
  <p:transition spd="slow"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Висновоки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87624" y="1988840"/>
            <a:ext cx="7202760" cy="2592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1"/>
                </a:solidFill>
              </a:rPr>
              <a:t>Партизанський </a:t>
            </a:r>
            <a:r>
              <a:rPr lang="uk-UA" dirty="0" smtClean="0">
                <a:solidFill>
                  <a:schemeClr val="accent1"/>
                </a:solidFill>
              </a:rPr>
              <a:t>рух зіграв одну з найважливіших </a:t>
            </a:r>
            <a:r>
              <a:rPr lang="uk-UA" dirty="0" smtClean="0">
                <a:solidFill>
                  <a:schemeClr val="accent1"/>
                </a:solidFill>
              </a:rPr>
              <a:t>ролей у Великій </a:t>
            </a:r>
            <a:r>
              <a:rPr lang="uk-UA" dirty="0" smtClean="0">
                <a:solidFill>
                  <a:schemeClr val="accent1"/>
                </a:solidFill>
              </a:rPr>
              <a:t>Вітчизняній Війні 1941-1945 років, що в остаточному результаті призвело до перемоги загарбника.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1"/>
                </a:solidFill>
              </a:rPr>
              <a:t>Ворог </a:t>
            </a:r>
            <a:r>
              <a:rPr lang="uk-UA" dirty="0" smtClean="0">
                <a:solidFill>
                  <a:schemeClr val="accent1"/>
                </a:solidFill>
              </a:rPr>
              <a:t> недооцінив </a:t>
            </a:r>
            <a:r>
              <a:rPr lang="uk-UA" dirty="0" smtClean="0">
                <a:solidFill>
                  <a:schemeClr val="accent1"/>
                </a:solidFill>
              </a:rPr>
              <a:t>силу патріотизму і морального духу народу.</a:t>
            </a:r>
          </a:p>
          <a:p>
            <a:pPr marL="285750" indent="-285750" algn="just">
              <a:buFont typeface="Courier New" pitchFamily="49" charset="0"/>
              <a:buChar char="o"/>
            </a:pPr>
            <a:r>
              <a:rPr lang="uk-UA" dirty="0" smtClean="0">
                <a:solidFill>
                  <a:schemeClr val="accent1"/>
                </a:solidFill>
              </a:rPr>
              <a:t>Потенціал простого народу показав невичерпні можливості.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7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331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Мета: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6840760" cy="2448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розширити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знання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учнів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партизанський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рух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героїв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партизанського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виховувати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патріотичні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почуття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гуманізм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любов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пошану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до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тих,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хто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боровся</a:t>
            </a:r>
            <a:r>
              <a:rPr lang="ru-RU" sz="2000" dirty="0" smtClean="0">
                <a:solidFill>
                  <a:schemeClr val="accent6">
                    <a:lumMod val="2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6">
                    <a:lumMod val="25000"/>
                  </a:schemeClr>
                </a:solidFill>
              </a:rPr>
              <a:t>батьківщину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75856" y="1196752"/>
            <a:ext cx="2304256" cy="2376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Виконла</a:t>
            </a: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роботу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Учениця 11 класу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Чернігівської ЗОШ І-ІІ ступенів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Імені Героя Радянського Союзу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А. М. Темника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Левицька Анастасія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«…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Лишити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німецьку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армію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можливості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розміщатися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в селах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містах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вигнати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німецьких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загарбників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усіх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населених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пунктів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на холод в поле,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викурити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їх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теплих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домівок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примусити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мерзнути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 просто неба….»</a:t>
            </a:r>
            <a:endParaRPr lang="ru-RU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886200" cy="4572000"/>
          </a:xfrm>
        </p:spPr>
        <p:txBody>
          <a:bodyPr>
            <a:normAutofit/>
          </a:bodyPr>
          <a:lstStyle/>
          <a:p>
            <a:r>
              <a:rPr lang="vi-VN" sz="1600" b="1" dirty="0" smtClean="0">
                <a:solidFill>
                  <a:schemeClr val="accent6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Радя́нський партиза́нський рух на території України</a:t>
            </a:r>
            <a:r>
              <a:rPr lang="vi-VN" sz="1600" dirty="0" smtClean="0">
                <a:solidFill>
                  <a:schemeClr val="accent6">
                    <a:lumMod val="25000"/>
                  </a:schemeClr>
                </a:solidFill>
                <a:latin typeface="Courier New" pitchFamily="49" charset="0"/>
                <a:cs typeface="Courier New" pitchFamily="49" charset="0"/>
              </a:rPr>
              <a:t> — Рух Опору громадян Української РСР проти німецьких окупантів та їх союзників на території України у 1941–1944 роках, організований радянськими та партійними органами, в тому числі — НКВС. Загальна чисельність українських партизанів, переважно із цивільних громадян, становила в 1941–1943 роках — від 5 до 30 тисяч бійців, в 1944 році — від 30 до 50 тисяч бійців.</a:t>
            </a:r>
            <a:endParaRPr lang="ru-RU" sz="1600" dirty="0">
              <a:solidFill>
                <a:schemeClr val="accent6">
                  <a:lumMod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Содержимое 6" descr="4540116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99355" y="1589088"/>
            <a:ext cx="3577590" cy="4572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939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7200" cy="8699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</a:rPr>
              <a:t>Причини розгортання партизанського руху: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124744"/>
          <a:ext cx="66247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5849888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75648" y="623731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</a:rPr>
              <a:t>Прощання з сином. 1943 р.</a:t>
            </a:r>
            <a:endParaRPr lang="ru-RU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6">
                    <a:lumMod val="25000"/>
                  </a:schemeClr>
                </a:solidFill>
              </a:rPr>
              <a:t>ДЖЕРЕЛА ФОРМУВАННЯ ПАРТИЗАНСЬКИХ ЗАГОНІВ</a:t>
            </a:r>
            <a:endParaRPr lang="ru-RU" sz="32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844824"/>
          <a:ext cx="712879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1"/>
                </a:solidFill>
              </a:rPr>
              <a:t>Напрямки діяльності партизан у боротьбі з окупантом: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95536" y="1628800"/>
            <a:ext cx="4536504" cy="4896544"/>
          </a:xfrm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Диверсійна діяльність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, знищення інфраструктури супротивника (рельсова війна, знищення ліній зв'язку тощо);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Розвідувальна діяльність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Бойова допомога військам регулярної армії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(наносили удари з тилу, допомагали прорвати оборону противника);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Знищення живої сили противника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Мобілізація населення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, що залишилося на окупованій території, об'єднання залишків військових частин;</a:t>
            </a:r>
          </a:p>
          <a:p>
            <a:pPr marL="285750" indent="-285750" algn="just">
              <a:buClr>
                <a:schemeClr val="accent1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accent6">
                    <a:lumMod val="25000"/>
                  </a:schemeClr>
                </a:solidFill>
              </a:rPr>
              <a:t>Інформаційна діяльність </a:t>
            </a:r>
            <a:r>
              <a:rPr lang="uk-UA" dirty="0" smtClean="0">
                <a:solidFill>
                  <a:schemeClr val="accent6">
                    <a:lumMod val="25000"/>
                  </a:schemeClr>
                </a:solidFill>
              </a:rPr>
              <a:t>(поширення правдивих і неправдивих відомостей в усній (радіопередачі) або друкованій (газети, листівки) формі з метою заклику населення до боротьби з окупантами.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4048" y="1556792"/>
            <a:ext cx="3886200" cy="640080"/>
          </a:xfrm>
        </p:spPr>
        <p:txBody>
          <a:bodyPr>
            <a:normAutofit fontScale="40000" lnSpcReduction="20000"/>
          </a:bodyPr>
          <a:lstStyle/>
          <a:p>
            <a:pPr algn="ctr"/>
            <a:endParaRPr lang="uk-UA" sz="1700" i="1" dirty="0" smtClean="0">
              <a:solidFill>
                <a:schemeClr val="accent1"/>
              </a:solidFill>
            </a:endParaRPr>
          </a:p>
          <a:p>
            <a:pPr algn="ctr"/>
            <a:r>
              <a:rPr lang="uk-UA" sz="3400" i="1" dirty="0" smtClean="0">
                <a:solidFill>
                  <a:schemeClr val="accent1"/>
                </a:solidFill>
              </a:rPr>
              <a:t>Радянські агітаційні плакати часів Другої світової війни</a:t>
            </a:r>
            <a:endParaRPr lang="ru-RU" sz="3400" i="1" dirty="0" smtClean="0">
              <a:solidFill>
                <a:schemeClr val="accent1"/>
              </a:solidFill>
            </a:endParaRPr>
          </a:p>
          <a:p>
            <a:endParaRPr lang="ru-RU" sz="4900" dirty="0"/>
          </a:p>
        </p:txBody>
      </p:sp>
      <p:pic>
        <p:nvPicPr>
          <p:cNvPr id="10" name="1шпа.gif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2952328" cy="444030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„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Партизани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– особи,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які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добровільно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воюють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у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складі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окремих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партизанських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формувань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території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зайнятій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супротивником за свободу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незалежність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своєї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Батьківщини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” (Словник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міжнародного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 права 1982 </a:t>
            </a:r>
            <a:r>
              <a:rPr lang="ru-RU" sz="1800" dirty="0" err="1" smtClean="0">
                <a:solidFill>
                  <a:schemeClr val="accent6">
                    <a:lumMod val="25000"/>
                  </a:schemeClr>
                </a:solidFill>
              </a:rPr>
              <a:t>рік</a:t>
            </a:r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).</a:t>
            </a:r>
            <a:endParaRPr lang="ru-RU" sz="1800" dirty="0">
              <a:solidFill>
                <a:schemeClr val="accent6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611560" y="2420888"/>
          <a:ext cx="3886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7" descr="7.jpg"/>
          <p:cNvPicPr>
            <a:picLocks noGrp="1" noChangeAspect="1"/>
          </p:cNvPicPr>
          <p:nvPr>
            <p:ph sz="quarter" idx="4"/>
          </p:nvPr>
        </p:nvPicPr>
        <p:blipFill>
          <a:blip r:embed="rId7" cstate="print"/>
          <a:stretch>
            <a:fillRect/>
          </a:stretch>
        </p:blipFill>
        <p:spPr>
          <a:xfrm>
            <a:off x="5436096" y="2492896"/>
            <a:ext cx="2592288" cy="4252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ДОБРОВІЛЬНІСТЬ І ВІДПОВІДАЛЬНІСТЬ!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Патріоти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ннаціоналісти</a:t>
            </a:r>
            <a:r>
              <a:rPr lang="ru-RU" dirty="0" smtClean="0"/>
              <a:t> - </a:t>
            </a:r>
            <a:r>
              <a:rPr lang="ru-RU" dirty="0" err="1" smtClean="0"/>
              <a:t>найкращі</a:t>
            </a:r>
            <a:r>
              <a:rPr lang="ru-RU" dirty="0" smtClean="0"/>
              <a:t> </a:t>
            </a:r>
            <a:r>
              <a:rPr lang="ru-RU" dirty="0" err="1" smtClean="0"/>
              <a:t>партизани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53400" cy="8699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Жінки</a:t>
            </a:r>
            <a:r>
              <a:rPr lang="ru-RU" b="1" dirty="0" smtClean="0"/>
              <a:t> в </a:t>
            </a:r>
            <a:r>
              <a:rPr lang="ru-RU" b="1" dirty="0" err="1" smtClean="0"/>
              <a:t>підпільно-партизанській</a:t>
            </a:r>
            <a:r>
              <a:rPr lang="ru-RU" b="1" dirty="0" smtClean="0"/>
              <a:t> </a:t>
            </a:r>
            <a:r>
              <a:rPr lang="ru-RU" b="1" dirty="0" err="1" smtClean="0"/>
              <a:t>боротьбі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Содержимое 6" descr="Kovpak_partisank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4240740" cy="2808312"/>
          </a:xfrm>
        </p:spPr>
      </p:pic>
      <p:pic>
        <p:nvPicPr>
          <p:cNvPr id="8" name="Содержимое 7" descr="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3111873" cy="41569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Члени </a:t>
            </a:r>
            <a:r>
              <a:rPr lang="ru-RU" dirty="0" err="1" smtClean="0"/>
              <a:t>партизанскього</a:t>
            </a:r>
            <a:r>
              <a:rPr lang="ru-RU" dirty="0" smtClean="0"/>
              <a:t> загону Сидора Ковпака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Короткий відпочинок, 1943 р.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Особливості тактики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55679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відсутність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постійної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лінії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фронту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швидкоплинність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бойових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зіткнень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максимальне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сполучення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переміщення</a:t>
            </a:r>
            <a:endParaRPr lang="ru-RU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зосередження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розосередження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сил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heck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1510</TotalTime>
  <Words>560</Words>
  <Application>Microsoft Office PowerPoint</Application>
  <PresentationFormat>Экран (4:3)</PresentationFormat>
  <Paragraphs>97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Радянський партизанський рух на території України  </vt:lpstr>
      <vt:lpstr>Мета:</vt:lpstr>
      <vt:lpstr>«…Лишити німецьку армію можливості розміщатися в селах і містах, вигнати німецьких загарбників з усіх населених пунктів на холод в поле, викурити їх з теплих домівок і примусити мерзнути просто неба….»</vt:lpstr>
      <vt:lpstr>Причини розгортання партизанського руху:  </vt:lpstr>
      <vt:lpstr>ДЖЕРЕЛА ФОРМУВАННЯ ПАРТИЗАНСЬКИХ ЗАГОНІВ</vt:lpstr>
      <vt:lpstr>Напрямки діяльності партизан у боротьбі з окупантом: </vt:lpstr>
      <vt:lpstr>„Партизани – особи, які добровільно воюють у складі окремих партизанських формувань на території, зайнятій супротивником за свободу й незалежність своєї Батьківщини” (Словник міжнародного права 1982 рік).</vt:lpstr>
      <vt:lpstr>Жінки в підпільно-партизанській боротьбі </vt:lpstr>
      <vt:lpstr>Особливості тактики</vt:lpstr>
      <vt:lpstr>Окремими елементами тактики </vt:lpstr>
      <vt:lpstr> Головні етапи руху </vt:lpstr>
      <vt:lpstr>Стабілізація: 1942-1943 роки</vt:lpstr>
      <vt:lpstr>Активних наступальних дій: 1943-1945 роки</vt:lpstr>
      <vt:lpstr>Український штаб партизанського руху</vt:lpstr>
      <vt:lpstr>Сидір Артемович Ковпак</vt:lpstr>
      <vt:lpstr>Олексій Федорович Федоров</vt:lpstr>
      <vt:lpstr>Тимофій Амвросійовичу Строкач</vt:lpstr>
      <vt:lpstr>Фотознімок учасників підпільної комсомольської організації «Партизанська іскра»</vt:lpstr>
      <vt:lpstr>Висновоки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Радянський партизанський рух на території України  </dc:title>
  <cp:lastModifiedBy>Admin</cp:lastModifiedBy>
  <cp:revision>149</cp:revision>
  <dcterms:modified xsi:type="dcterms:W3CDTF">2013-09-19T04:05:29Z</dcterms:modified>
</cp:coreProperties>
</file>