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the number of deaths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Tambora , Indonesia 1815</c:v>
                </c:pt>
                <c:pt idx="1">
                  <c:v>Krakatau , Indonesia 1883</c:v>
                </c:pt>
                <c:pt idx="2">
                  <c:v>Pelee , Martinique 1902</c:v>
                </c:pt>
                <c:pt idx="3">
                  <c:v>Ruiz , Colombia 1985 </c:v>
                </c:pt>
                <c:pt idx="4">
                  <c:v>Unzen , Japan 1792</c:v>
                </c:pt>
                <c:pt idx="5">
                  <c:v>Lucky , Iceland 1783</c:v>
                </c:pt>
                <c:pt idx="6">
                  <c:v>Kelut , Indonesia 1919</c:v>
                </c:pt>
                <c:pt idx="7">
                  <c:v>Galunggung, Indonesia 1882</c:v>
                </c:pt>
                <c:pt idx="8">
                  <c:v>Vesuvius , Italy 1631</c:v>
                </c:pt>
                <c:pt idx="9">
                  <c:v>Vesuvius , Italy 1979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92000</c:v>
                </c:pt>
                <c:pt idx="1">
                  <c:v>36417</c:v>
                </c:pt>
                <c:pt idx="2">
                  <c:v>29025</c:v>
                </c:pt>
                <c:pt idx="3">
                  <c:v>25000</c:v>
                </c:pt>
                <c:pt idx="4">
                  <c:v>14300</c:v>
                </c:pt>
                <c:pt idx="5">
                  <c:v>9350</c:v>
                </c:pt>
                <c:pt idx="6">
                  <c:v>5110</c:v>
                </c:pt>
                <c:pt idx="7">
                  <c:v>4011</c:v>
                </c:pt>
                <c:pt idx="8">
                  <c:v>3500</c:v>
                </c:pt>
                <c:pt idx="9">
                  <c:v>3360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6114944"/>
        <c:axId val="160804864"/>
        <c:axId val="0"/>
      </c:bar3DChart>
      <c:catAx>
        <c:axId val="761149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60804864"/>
        <c:crosses val="autoZero"/>
        <c:auto val="1"/>
        <c:lblAlgn val="ctr"/>
        <c:lblOffset val="100"/>
        <c:noMultiLvlLbl val="0"/>
      </c:catAx>
      <c:valAx>
        <c:axId val="16080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7611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0.52719</cdr:x>
      <cdr:y>0.2522</cdr:y>
    </cdr:from>
    <cdr:to>
      <cdr:x>0.55869</cdr:x>
      <cdr:y>0.29318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4820642" y="1772816"/>
          <a:ext cx="28803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>
          <a:outerShdw dist="35921" dir="2700000" algn="ctr" rotWithShape="0">
            <a:schemeClr val="bg2"/>
          </a:outerShdw>
        </a:effectLst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07C8B666-F9A2-4027-B2C2-0B5321F62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9288A726-F453-4E41-91E4-94FC6AA66A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927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C6C056-F4B0-44C1-BB8B-C0EDA1231E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269FA-F3D6-48CB-BF8F-FFEAB5A84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410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5BE65-5C8A-47A8-B222-C35C00A435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48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5C6E3-93F1-4201-9684-64B6CDFFF7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979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93E91-443A-4E9D-A0A9-85EAE30BA2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28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0C96F-9183-4605-8811-D671C41983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58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755F0-5D80-4DE6-A116-CDAECBFA8F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45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EA3C6-910D-444F-8F4C-3145C828CC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22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515AE-CF1C-43E3-BE28-E5FF0B02DC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73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CE331-A4C4-400A-A007-EA159A7EA2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245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EF872-087E-49CC-8BD2-93832DC639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07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531CB947-F8B4-410D-A332-3E2D731F1F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Volcanic</a:t>
            </a:r>
            <a:r>
              <a:rPr lang="de-DE" dirty="0"/>
              <a:t> </a:t>
            </a:r>
            <a:r>
              <a:rPr lang="de-DE" dirty="0" err="1"/>
              <a:t>Eruptions</a:t>
            </a:r>
            <a:endParaRPr lang="ru-RU" alt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ru-RU" dirty="0" smtClean="0"/>
              <a:t>Kate </a:t>
            </a:r>
            <a:r>
              <a:rPr lang="en-US" altLang="ru-RU" dirty="0" err="1" smtClean="0"/>
              <a:t>Krepark</a:t>
            </a:r>
            <a:endParaRPr lang="en-US" altLang="ru-RU" dirty="0" smtClean="0"/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19864" cy="4378498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of the most catastrophic volcanic eruptions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97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mostinfo.su/most/Unz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Вулкан Унзен, Япо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9659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Действующий вулкан Ун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11759"/>
            <a:ext cx="6041855" cy="3804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9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Вулкан Эль-Чич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86054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Вулкан Эль-Чичон, Мекс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9" y="332656"/>
            <a:ext cx="355023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Вулкан Эль-Чич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1" y="332656"/>
            <a:ext cx="4377477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8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Вулкан Пинатуб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22" y="3068960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Вулкан Пинатубо, 19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344"/>
            <a:ext cx="3720697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Вулкан Пинатубо - извержение 19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34" y="319522"/>
            <a:ext cx="3720983" cy="2483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2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Вулкан Сент-Хелен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91016"/>
            <a:ext cx="5184576" cy="3359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Вулкан Сент-Хеленс, СШ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6" y="332656"/>
            <a:ext cx="3813529" cy="286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Сент-Хелен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45" y="332656"/>
            <a:ext cx="4176464" cy="286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7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Вулкан Невада-дель Руи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8642"/>
            <a:ext cx="4264346" cy="2927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Невада-дель Руи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31" y="3573016"/>
            <a:ext cx="4835935" cy="3149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Вулкан Невада-дель Руис, Колумб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0" y="248642"/>
            <a:ext cx="4238092" cy="2939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0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Вулкан Килауэ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Вулкан Килауэа, СШ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9" y="260648"/>
            <a:ext cx="3988910" cy="2991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Килауэ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07" y="3509432"/>
            <a:ext cx="4869724" cy="3193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97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Вулкан Везув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2" y="332656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Вулкан Везувий, Итал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7" y="332656"/>
            <a:ext cx="434011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Везув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20" y="3438707"/>
            <a:ext cx="5494994" cy="333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0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Вулкан Пе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63" y="3212976"/>
            <a:ext cx="4860033" cy="364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Вулкан Пели, Мартин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715"/>
            <a:ext cx="4262037" cy="2840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Вулкан Пели, Мартиника, 19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51" y="300715"/>
            <a:ext cx="3450599" cy="2840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92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Вулкан Краката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Вулкан Кракатау, Индонез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81" y="260647"/>
            <a:ext cx="3294367" cy="3294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Краката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3"/>
            <a:ext cx="5762625" cy="3052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9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848600" cy="475252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volcano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eruption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many active volcanoes are there in the world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 of the most catastrophic volcanic eruptions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 most disastrous volcanic eruptions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54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Вулкан Тамб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77521"/>
            <a:ext cx="6832390" cy="3458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Вулкан Тамбора, Индонез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24" y="197542"/>
            <a:ext cx="4454322" cy="2961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Тамбо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6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63880" cy="5026570"/>
          </a:xfrm>
        </p:spPr>
        <p:txBody>
          <a:bodyPr/>
          <a:lstStyle/>
          <a:p>
            <a:pPr algn="ctr"/>
            <a:r>
              <a:rPr lang="en-US" sz="3600" b="1" dirty="0" smtClean="0"/>
              <a:t>The most disastrous volcanic eruptions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Table lists the most catastrophic eruption of the volcano in the world, indicating: the name of the volcano, the </a:t>
            </a:r>
            <a:r>
              <a:rPr lang="en-US" sz="3200" b="1" dirty="0" smtClean="0"/>
              <a:t>year</a:t>
            </a:r>
            <a:r>
              <a:rPr lang="en-US" sz="3200" b="1" dirty="0" smtClean="0"/>
              <a:t> of the</a:t>
            </a:r>
            <a:r>
              <a:rPr lang="en-US" sz="3200" b="1" dirty="0" smtClean="0"/>
              <a:t> eruption</a:t>
            </a:r>
            <a:r>
              <a:rPr lang="en-US" sz="3200" b="1" dirty="0" smtClean="0"/>
              <a:t>,</a:t>
            </a:r>
            <a:r>
              <a:rPr lang="en-US" sz="3200" b="1" dirty="0" smtClean="0"/>
              <a:t> </a:t>
            </a:r>
            <a:r>
              <a:rPr lang="en-US" sz="3200" b="1" dirty="0" smtClean="0"/>
              <a:t>the number of deaths. </a:t>
            </a:r>
            <a:br>
              <a:rPr lang="en-US" sz="3200" b="1" dirty="0" smtClean="0"/>
            </a:br>
            <a:r>
              <a:rPr lang="en-US" sz="3200" b="1" dirty="0" smtClean="0"/>
              <a:t>The table shows the disaster eruptions number of victims more than 500 people.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0750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9321069"/>
              </p:ext>
            </p:extLst>
          </p:nvPr>
        </p:nvGraphicFramePr>
        <p:xfrm>
          <a:off x="0" y="0"/>
          <a:ext cx="9144000" cy="70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48064" y="1700808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number</a:t>
            </a:r>
            <a:r>
              <a:rPr lang="de-DE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deaths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59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63880" cy="3730426"/>
          </a:xfrm>
        </p:spPr>
        <p:txBody>
          <a:bodyPr/>
          <a:lstStyle/>
          <a:p>
            <a:pPr algn="ctr"/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Thanks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attention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9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/>
          <a:lstStyle/>
          <a:p>
            <a:pPr algn="ctr"/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ru.fishki.net/picsw/042010/14/bonus/vulkan/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57" y="1700808"/>
            <a:ext cx="7261371" cy="4935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2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http://www.virtualuppermantle.info/images/Volcanoes/Etna/text/600px_volschema_us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17" y="764704"/>
            <a:ext cx="7272808" cy="5490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91872" cy="1173162"/>
          </a:xfrm>
        </p:spPr>
        <p:txBody>
          <a:bodyPr/>
          <a:lstStyle/>
          <a:p>
            <a:pPr algn="ctr"/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eruption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rnns.ru/uploads/posts/2008-01/1200042040_tungurahua_ecu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38400"/>
            <a:ext cx="6696744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8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onvergent Bound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57" y="253037"/>
            <a:ext cx="4335461" cy="3259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Divergent Bound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12782"/>
            <a:ext cx="6718697" cy="3259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63880" cy="1173162"/>
          </a:xfrm>
        </p:spPr>
        <p:txBody>
          <a:bodyPr/>
          <a:lstStyle/>
          <a:p>
            <a:pPr algn="ctr"/>
            <a:r>
              <a:rPr lang="en-US" b="1" dirty="0"/>
              <a:t>How many active volcanoes are there in the world?</a:t>
            </a:r>
            <a:endParaRPr lang="ru-RU" dirty="0"/>
          </a:p>
        </p:txBody>
      </p:sp>
      <p:pic>
        <p:nvPicPr>
          <p:cNvPr id="39938" name="Picture 2" descr="http://www.roebuckclasses.com/maps/physicmap/geomorph/earthqu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1988840"/>
            <a:ext cx="87249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8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i.telegraph.co.uk/multimedia/archive/01797/stromboli-italy-vi_179737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96" y="1196752"/>
            <a:ext cx="7200800" cy="4413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63880" cy="3789040"/>
          </a:xfrm>
        </p:spPr>
        <p:txBody>
          <a:bodyPr/>
          <a:lstStyle/>
          <a:p>
            <a:pPr algn="ctr"/>
            <a:r>
              <a:rPr lang="en-US" sz="2400" b="1" dirty="0">
                <a:latin typeface="+mn-lt"/>
              </a:rPr>
              <a:t>Erupting now:  perhaps 20 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>
                <a:latin typeface="+mn-lt"/>
              </a:rPr>
              <a:t>Each year:  50-70 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>
                <a:latin typeface="+mn-lt"/>
              </a:rPr>
              <a:t>Each decade:  about 160 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>
                <a:latin typeface="+mn-lt"/>
              </a:rPr>
              <a:t>Historical eruptions:  about 550 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>
                <a:latin typeface="+mn-lt"/>
              </a:rPr>
              <a:t>Known Holocene eruptions (last 10,000 years):  about 1300 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>
                <a:latin typeface="+mn-lt"/>
              </a:rPr>
              <a:t>Known (and possible) Holocene eruptions:  about 1500 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>
                <a:latin typeface="+mn-lt"/>
              </a:rPr>
              <a:t>Note that these figures do not include the large number of eruptions (and undescribed volcanoes) on the deep sea floor. Estimates of global magma budgets suggest that roughly 3/4 of the lava reaching Earth's surface does so unnoticed at </a:t>
            </a:r>
            <a:r>
              <a:rPr lang="en-US" sz="2400" b="1" dirty="0" smtClean="0">
                <a:latin typeface="+mn-lt"/>
              </a:rPr>
              <a:t>submarine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en-US" sz="2400" b="1" dirty="0" err="1" smtClean="0">
                <a:latin typeface="+mn-lt"/>
              </a:rPr>
              <a:t>midocean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ridges (see below).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41986" name="Picture 2" descr="http://www.volcano.si.edu/images/lav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86503"/>
            <a:ext cx="5547373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49580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132</TotalTime>
  <Words>48</Words>
  <Application>Microsoft Office PowerPoint</Application>
  <PresentationFormat>Экран (4:3)</PresentationFormat>
  <Paragraphs>11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Garamond</vt:lpstr>
      <vt:lpstr>Презентация анализа причин неудачи проекта</vt:lpstr>
      <vt:lpstr> Volcanic Eruptions</vt:lpstr>
      <vt:lpstr>            Plan:  -What is a volcano? -What is an eruption? -How many active volcanoes are there in the world? -10 of the most catastrophic volcanic eruptions - The most disastrous volcanic eruptions </vt:lpstr>
      <vt:lpstr>What is a volcano?</vt:lpstr>
      <vt:lpstr>Презентация PowerPoint</vt:lpstr>
      <vt:lpstr>What is an eruption?</vt:lpstr>
      <vt:lpstr>Презентация PowerPoint</vt:lpstr>
      <vt:lpstr>How many active volcanoes are there in the world?</vt:lpstr>
      <vt:lpstr>Презентация PowerPoint</vt:lpstr>
      <vt:lpstr>Erupting now:  perhaps 20  Each year:  50-70  Each decade:  about 160  Historical eruptions:  about 550  Known Holocene eruptions (last 10,000 years):  about 1300  Known (and possible) Holocene eruptions:  about 1500  Note that these figures do not include the large number of eruptions (and undescribed volcanoes) on the deep sea floor. Estimates of global magma budgets suggest that roughly 3/4 of the lava reaching Earth's surface does so unnoticed at submarine midocean ridges (see below). </vt:lpstr>
      <vt:lpstr>10 of the most catastrophic volcanic eruptions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most disastrous volcanic eruptions   Table lists the most catastrophic eruption of the volcano in the world, indicating: the name of the volcano, the year of the eruption, the number of deaths.  The table shows the disaster eruptions number of victims more than 500 people.</vt:lpstr>
      <vt:lpstr>Презентация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Volcanic Eruptions</dc:title>
  <dc:creator>Наталья</dc:creator>
  <cp:lastModifiedBy>Наталья</cp:lastModifiedBy>
  <cp:revision>9</cp:revision>
  <dcterms:created xsi:type="dcterms:W3CDTF">2014-03-10T13:27:42Z</dcterms:created>
  <dcterms:modified xsi:type="dcterms:W3CDTF">2014-03-10T15:40:37Z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